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1"/>
  </p:notesMasterIdLst>
  <p:sldIdLst>
    <p:sldId id="265" r:id="rId2"/>
    <p:sldId id="305" r:id="rId3"/>
    <p:sldId id="263" r:id="rId4"/>
    <p:sldId id="257" r:id="rId5"/>
    <p:sldId id="258" r:id="rId6"/>
    <p:sldId id="320" r:id="rId7"/>
    <p:sldId id="319" r:id="rId8"/>
    <p:sldId id="326" r:id="rId9"/>
    <p:sldId id="328" r:id="rId10"/>
    <p:sldId id="303" r:id="rId11"/>
    <p:sldId id="270" r:id="rId12"/>
    <p:sldId id="294" r:id="rId13"/>
    <p:sldId id="267" r:id="rId14"/>
    <p:sldId id="321" r:id="rId15"/>
    <p:sldId id="324" r:id="rId16"/>
    <p:sldId id="325" r:id="rId17"/>
    <p:sldId id="323" r:id="rId18"/>
    <p:sldId id="327" r:id="rId19"/>
    <p:sldId id="273" r:id="rId20"/>
    <p:sldId id="262" r:id="rId21"/>
    <p:sldId id="275" r:id="rId22"/>
    <p:sldId id="311" r:id="rId23"/>
    <p:sldId id="312" r:id="rId24"/>
    <p:sldId id="313" r:id="rId25"/>
    <p:sldId id="314" r:id="rId26"/>
    <p:sldId id="274" r:id="rId27"/>
    <p:sldId id="315" r:id="rId28"/>
    <p:sldId id="307" r:id="rId29"/>
    <p:sldId id="3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FFFFFF"/>
    <a:srgbClr val="FF9D57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FD4C5-47DC-621A-AD13-65E06E856781}" v="124" dt="2020-10-27T14:26:09.532"/>
    <p1510:client id="{1E9180F6-9E51-5281-F853-F9364DDB7B05}" v="280" dt="2020-10-27T04:31:29.685"/>
    <p1510:client id="{2D2607DE-030B-553B-EE5C-5B162CAC27EC}" v="2" dt="2020-10-27T13:07:00.116"/>
    <p1510:client id="{36150051-66FB-452C-9E65-08C858A637D9}" v="129" dt="2020-10-26T16:36:28.329"/>
    <p1510:client id="{3A04B9D3-9BDC-9043-1432-07758701AAF2}" v="1" dt="2020-10-27T13:01:39.045"/>
    <p1510:client id="{87169B70-17F1-7D64-A8B2-64195E5A3231}" v="1" dt="2020-10-27T13:10:08.592"/>
    <p1510:client id="{98700053-5881-45C8-8DE0-AA9AE5C9156C}" v="29" dt="2020-10-27T03:35:06.434"/>
    <p1510:client id="{A45F1597-0CC5-4DDD-AD49-A3A765D4BC45}" v="511" dt="2020-10-27T13:54:50.530"/>
    <p1510:client id="{AF47DFF3-4655-CEA8-B5C0-F86614D49B44}" v="73" dt="2020-10-26T21:24:52.352"/>
    <p1510:client id="{C686BAFB-5467-9C24-AC62-29D7C7D2E8AE}" v="85" dt="2020-10-27T01:22:12.697"/>
    <p1510:client id="{D31B9CCB-0C3B-B1D7-2023-1A80E23CBB7E}" v="89" dt="2020-10-27T01:02:56.304"/>
    <p1510:client id="{FC5A7109-75A9-7E68-A7CD-A0915B584D07}" v="2" dt="2020-10-26T21:00:06.640"/>
    <p1510:client id="{FD7F79FD-BA9A-ACAD-FAFA-B0B39BB13515}" v="3" dt="2020-10-27T14:10:39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YUCRA ESPINOZA ." userId="S::alexandre.espinoza@bandtec.com.br::3f16fd72-500a-49ca-b14a-0ee52b3c40a3" providerId="AD" clId="Web-{C686BAFB-5467-9C24-AC62-29D7C7D2E8AE}"/>
    <pc:docChg chg="addSld modSld">
      <pc:chgData name="ALEXANDRE YUCRA ESPINOZA ." userId="S::alexandre.espinoza@bandtec.com.br::3f16fd72-500a-49ca-b14a-0ee52b3c40a3" providerId="AD" clId="Web-{C686BAFB-5467-9C24-AC62-29D7C7D2E8AE}" dt="2020-10-27T01:22:12.697" v="80"/>
      <pc:docMkLst>
        <pc:docMk/>
      </pc:docMkLst>
      <pc:sldChg chg="addSp delSp modSp">
        <pc:chgData name="ALEXANDRE YUCRA ESPINOZA ." userId="S::alexandre.espinoza@bandtec.com.br::3f16fd72-500a-49ca-b14a-0ee52b3c40a3" providerId="AD" clId="Web-{C686BAFB-5467-9C24-AC62-29D7C7D2E8AE}" dt="2020-10-27T01:15:15.596" v="19" actId="1076"/>
        <pc:sldMkLst>
          <pc:docMk/>
          <pc:sldMk cId="3625580591" sldId="317"/>
        </pc:sldMkLst>
        <pc:spChg chg="ord">
          <ac:chgData name="ALEXANDRE YUCRA ESPINOZA ." userId="S::alexandre.espinoza@bandtec.com.br::3f16fd72-500a-49ca-b14a-0ee52b3c40a3" providerId="AD" clId="Web-{C686BAFB-5467-9C24-AC62-29D7C7D2E8AE}" dt="2020-10-27T01:13:14.860" v="4"/>
          <ac:spMkLst>
            <pc:docMk/>
            <pc:sldMk cId="3625580591" sldId="317"/>
            <ac:spMk id="4" creationId="{C2D0815D-3143-4D4C-AB2E-FA163BEF644A}"/>
          </ac:spMkLst>
        </pc:spChg>
        <pc:spChg chg="del">
          <ac:chgData name="ALEXANDRE YUCRA ESPINOZA ." userId="S::alexandre.espinoza@bandtec.com.br::3f16fd72-500a-49ca-b14a-0ee52b3c40a3" providerId="AD" clId="Web-{C686BAFB-5467-9C24-AC62-29D7C7D2E8AE}" dt="2020-10-27T01:13:14.860" v="4"/>
          <ac:spMkLst>
            <pc:docMk/>
            <pc:sldMk cId="3625580591" sldId="317"/>
            <ac:spMk id="10" creationId="{42A4FC2C-047E-45A5-965D-8E1E3BF09BC6}"/>
          </ac:spMkLst>
        </pc:spChg>
        <pc:spChg chg="add">
          <ac:chgData name="ALEXANDRE YUCRA ESPINOZA ." userId="S::alexandre.espinoza@bandtec.com.br::3f16fd72-500a-49ca-b14a-0ee52b3c40a3" providerId="AD" clId="Web-{C686BAFB-5467-9C24-AC62-29D7C7D2E8AE}" dt="2020-10-27T01:13:14.860" v="4"/>
          <ac:spMkLst>
            <pc:docMk/>
            <pc:sldMk cId="3625580591" sldId="317"/>
            <ac:spMk id="15" creationId="{42A4FC2C-047E-45A5-965D-8E1E3BF09BC6}"/>
          </ac:spMkLst>
        </pc:spChg>
        <pc:picChg chg="add mod">
          <ac:chgData name="ALEXANDRE YUCRA ESPINOZA ." userId="S::alexandre.espinoza@bandtec.com.br::3f16fd72-500a-49ca-b14a-0ee52b3c40a3" providerId="AD" clId="Web-{C686BAFB-5467-9C24-AC62-29D7C7D2E8AE}" dt="2020-10-27T01:13:14.860" v="4"/>
          <ac:picMkLst>
            <pc:docMk/>
            <pc:sldMk cId="3625580591" sldId="317"/>
            <ac:picMk id="2" creationId="{B7D41E19-1EE1-4B1C-AC31-65CD9FECAD4D}"/>
          </ac:picMkLst>
        </pc:picChg>
        <pc:picChg chg="add del mod">
          <ac:chgData name="ALEXANDRE YUCRA ESPINOZA ." userId="S::alexandre.espinoza@bandtec.com.br::3f16fd72-500a-49ca-b14a-0ee52b3c40a3" providerId="AD" clId="Web-{C686BAFB-5467-9C24-AC62-29D7C7D2E8AE}" dt="2020-10-27T01:14:06.314" v="11"/>
          <ac:picMkLst>
            <pc:docMk/>
            <pc:sldMk cId="3625580591" sldId="317"/>
            <ac:picMk id="3" creationId="{B1DCA0E1-2ACF-4392-946C-EF31174F6122}"/>
          </ac:picMkLst>
        </pc:picChg>
        <pc:picChg chg="del">
          <ac:chgData name="ALEXANDRE YUCRA ESPINOZA ." userId="S::alexandre.espinoza@bandtec.com.br::3f16fd72-500a-49ca-b14a-0ee52b3c40a3" providerId="AD" clId="Web-{C686BAFB-5467-9C24-AC62-29D7C7D2E8AE}" dt="2020-10-27T01:12:42.328" v="0"/>
          <ac:picMkLst>
            <pc:docMk/>
            <pc:sldMk cId="3625580591" sldId="317"/>
            <ac:picMk id="5" creationId="{66F236B8-7A8D-4D56-9CB4-1EFA36642203}"/>
          </ac:picMkLst>
        </pc:picChg>
        <pc:picChg chg="add mod">
          <ac:chgData name="ALEXANDRE YUCRA ESPINOZA ." userId="S::alexandre.espinoza@bandtec.com.br::3f16fd72-500a-49ca-b14a-0ee52b3c40a3" providerId="AD" clId="Web-{C686BAFB-5467-9C24-AC62-29D7C7D2E8AE}" dt="2020-10-27T01:15:15.596" v="19" actId="1076"/>
          <ac:picMkLst>
            <pc:docMk/>
            <pc:sldMk cId="3625580591" sldId="317"/>
            <ac:picMk id="6" creationId="{4D85EE9A-07D6-4EB3-8961-91327DD8184D}"/>
          </ac:picMkLst>
        </pc:picChg>
      </pc:sldChg>
      <pc:sldChg chg="addSp delSp modSp new mod modShow">
        <pc:chgData name="ALEXANDRE YUCRA ESPINOZA ." userId="S::alexandre.espinoza@bandtec.com.br::3f16fd72-500a-49ca-b14a-0ee52b3c40a3" providerId="AD" clId="Web-{C686BAFB-5467-9C24-AC62-29D7C7D2E8AE}" dt="2020-10-27T01:22:12.697" v="80"/>
        <pc:sldMkLst>
          <pc:docMk/>
          <pc:sldMk cId="2010045341" sldId="318"/>
        </pc:sldMkLst>
        <pc:spChg chg="del">
          <ac:chgData name="ALEXANDRE YUCRA ESPINOZA ." userId="S::alexandre.espinoza@bandtec.com.br::3f16fd72-500a-49ca-b14a-0ee52b3c40a3" providerId="AD" clId="Web-{C686BAFB-5467-9C24-AC62-29D7C7D2E8AE}" dt="2020-10-27T01:19:30.319" v="22"/>
          <ac:spMkLst>
            <pc:docMk/>
            <pc:sldMk cId="2010045341" sldId="318"/>
            <ac:spMk id="2" creationId="{A0541621-F5DA-4BE5-8A1E-71F08CAF0E9E}"/>
          </ac:spMkLst>
        </pc:spChg>
        <pc:spChg chg="del">
          <ac:chgData name="ALEXANDRE YUCRA ESPINOZA ." userId="S::alexandre.espinoza@bandtec.com.br::3f16fd72-500a-49ca-b14a-0ee52b3c40a3" providerId="AD" clId="Web-{C686BAFB-5467-9C24-AC62-29D7C7D2E8AE}" dt="2020-10-27T01:19:25.288" v="21"/>
          <ac:spMkLst>
            <pc:docMk/>
            <pc:sldMk cId="2010045341" sldId="318"/>
            <ac:spMk id="3" creationId="{54A5D9C5-B2A2-43F3-BAED-8140C012CDC3}"/>
          </ac:spMkLst>
        </pc:spChg>
        <pc:spChg chg="add mod">
          <ac:chgData name="ALEXANDRE YUCRA ESPINOZA ." userId="S::alexandre.espinoza@bandtec.com.br::3f16fd72-500a-49ca-b14a-0ee52b3c40a3" providerId="AD" clId="Web-{C686BAFB-5467-9C24-AC62-29D7C7D2E8AE}" dt="2020-10-27T01:21:11.071" v="77" actId="20577"/>
          <ac:spMkLst>
            <pc:docMk/>
            <pc:sldMk cId="2010045341" sldId="318"/>
            <ac:spMk id="7" creationId="{BEE97BB6-FCFA-4861-BBE9-1FCBC79FDDC9}"/>
          </ac:spMkLst>
        </pc:spChg>
        <pc:picChg chg="add mod ord">
          <ac:chgData name="ALEXANDRE YUCRA ESPINOZA ." userId="S::alexandre.espinoza@bandtec.com.br::3f16fd72-500a-49ca-b14a-0ee52b3c40a3" providerId="AD" clId="Web-{C686BAFB-5467-9C24-AC62-29D7C7D2E8AE}" dt="2020-10-27T01:19:40.194" v="25" actId="14100"/>
          <ac:picMkLst>
            <pc:docMk/>
            <pc:sldMk cId="2010045341" sldId="318"/>
            <ac:picMk id="5" creationId="{FF4E00A0-84FA-40BF-B269-3B47352D734F}"/>
          </ac:picMkLst>
        </pc:picChg>
      </pc:sldChg>
    </pc:docChg>
  </pc:docChgLst>
  <pc:docChgLst>
    <pc:chgData name="PATRICK LESSA TEIXEIRA ." userId="S::patrick.teixeira@bandtec.com.br::838430ab-2cf8-4538-84f6-2e97a6400221" providerId="AD" clId="Web-{36150051-66FB-452C-9E65-08C858A637D9}"/>
    <pc:docChg chg="addSld modSld">
      <pc:chgData name="PATRICK LESSA TEIXEIRA ." userId="S::patrick.teixeira@bandtec.com.br::838430ab-2cf8-4538-84f6-2e97a6400221" providerId="AD" clId="Web-{36150051-66FB-452C-9E65-08C858A637D9}" dt="2020-10-26T16:36:28.329" v="124" actId="1076"/>
      <pc:docMkLst>
        <pc:docMk/>
      </pc:docMkLst>
      <pc:sldChg chg="addSp delSp modSp new mod setBg">
        <pc:chgData name="PATRICK LESSA TEIXEIRA ." userId="S::patrick.teixeira@bandtec.com.br::838430ab-2cf8-4538-84f6-2e97a6400221" providerId="AD" clId="Web-{36150051-66FB-452C-9E65-08C858A637D9}" dt="2020-10-26T16:29:59.491" v="60" actId="1076"/>
        <pc:sldMkLst>
          <pc:docMk/>
          <pc:sldMk cId="1815867318" sldId="312"/>
        </pc:sldMkLst>
        <pc:spChg chg="del">
          <ac:chgData name="PATRICK LESSA TEIXEIRA ." userId="S::patrick.teixeira@bandtec.com.br::838430ab-2cf8-4538-84f6-2e97a6400221" providerId="AD" clId="Web-{36150051-66FB-452C-9E65-08C858A637D9}" dt="2020-10-26T16:03:09.302" v="1"/>
          <ac:spMkLst>
            <pc:docMk/>
            <pc:sldMk cId="1815867318" sldId="312"/>
            <ac:spMk id="2" creationId="{41F78748-24FB-443C-949B-39B8CD486236}"/>
          </ac:spMkLst>
        </pc:spChg>
        <pc:spChg chg="del">
          <ac:chgData name="PATRICK LESSA TEIXEIRA ." userId="S::patrick.teixeira@bandtec.com.br::838430ab-2cf8-4538-84f6-2e97a6400221" providerId="AD" clId="Web-{36150051-66FB-452C-9E65-08C858A637D9}" dt="2020-10-26T16:03:11.052" v="2"/>
          <ac:spMkLst>
            <pc:docMk/>
            <pc:sldMk cId="1815867318" sldId="312"/>
            <ac:spMk id="3" creationId="{2E68A4C6-8026-4162-AF2B-3ADD8BFDB0F2}"/>
          </ac:spMkLst>
        </pc:spChg>
        <pc:spChg chg="mod ord">
          <ac:chgData name="PATRICK LESSA TEIXEIRA ." userId="S::patrick.teixeira@bandtec.com.br::838430ab-2cf8-4538-84f6-2e97a6400221" providerId="AD" clId="Web-{36150051-66FB-452C-9E65-08C858A637D9}" dt="2020-10-26T16:26:49.057" v="36"/>
          <ac:spMkLst>
            <pc:docMk/>
            <pc:sldMk cId="1815867318" sldId="312"/>
            <ac:spMk id="4" creationId="{27F1AE04-4BB3-4CC3-A3D4-963CA38137E3}"/>
          </ac:spMkLst>
        </pc:spChg>
        <pc:picChg chg="add mod ord">
          <ac:chgData name="PATRICK LESSA TEIXEIRA ." userId="S::patrick.teixeira@bandtec.com.br::838430ab-2cf8-4538-84f6-2e97a6400221" providerId="AD" clId="Web-{36150051-66FB-452C-9E65-08C858A637D9}" dt="2020-10-26T16:29:52.069" v="59" actId="1076"/>
          <ac:picMkLst>
            <pc:docMk/>
            <pc:sldMk cId="1815867318" sldId="312"/>
            <ac:picMk id="2" creationId="{F89F9503-454A-474C-89F4-C6A3F8500D39}"/>
          </ac:picMkLst>
        </pc:picChg>
        <pc:picChg chg="add mod ord">
          <ac:chgData name="PATRICK LESSA TEIXEIRA ." userId="S::patrick.teixeira@bandtec.com.br::838430ab-2cf8-4538-84f6-2e97a6400221" providerId="AD" clId="Web-{36150051-66FB-452C-9E65-08C858A637D9}" dt="2020-10-26T16:29:59.491" v="60" actId="1076"/>
          <ac:picMkLst>
            <pc:docMk/>
            <pc:sldMk cId="1815867318" sldId="312"/>
            <ac:picMk id="3" creationId="{F842CBAB-F891-445F-A5F3-296E252C64DD}"/>
          </ac:picMkLst>
        </pc:picChg>
        <pc:picChg chg="add mod">
          <ac:chgData name="PATRICK LESSA TEIXEIRA ." userId="S::patrick.teixeira@bandtec.com.br::838430ab-2cf8-4538-84f6-2e97a6400221" providerId="AD" clId="Web-{36150051-66FB-452C-9E65-08C858A637D9}" dt="2020-10-26T16:29:52.053" v="58" actId="1076"/>
          <ac:picMkLst>
            <pc:docMk/>
            <pc:sldMk cId="1815867318" sldId="312"/>
            <ac:picMk id="5" creationId="{24287AAC-A162-46A8-B9ED-EF635FC79DDD}"/>
          </ac:picMkLst>
        </pc:picChg>
        <pc:picChg chg="add del mod">
          <ac:chgData name="PATRICK LESSA TEIXEIRA ." userId="S::patrick.teixeira@bandtec.com.br::838430ab-2cf8-4538-84f6-2e97a6400221" providerId="AD" clId="Web-{36150051-66FB-452C-9E65-08C858A637D9}" dt="2020-10-26T16:27:16.324" v="39"/>
          <ac:picMkLst>
            <pc:docMk/>
            <pc:sldMk cId="1815867318" sldId="312"/>
            <ac:picMk id="6" creationId="{3F5E243D-C928-4A7D-83E9-7F418D60A3FA}"/>
          </ac:picMkLst>
        </pc:picChg>
        <pc:cxnChg chg="add del">
          <ac:chgData name="PATRICK LESSA TEIXEIRA ." userId="S::patrick.teixeira@bandtec.com.br::838430ab-2cf8-4538-84f6-2e97a6400221" providerId="AD" clId="Web-{36150051-66FB-452C-9E65-08C858A637D9}" dt="2020-10-26T16:26:49.057" v="36"/>
          <ac:cxnSpMkLst>
            <pc:docMk/>
            <pc:sldMk cId="1815867318" sldId="312"/>
            <ac:cxnSpMk id="11" creationId="{91B6081D-D3E8-4209-B85B-EB1C655A6272}"/>
          </ac:cxnSpMkLst>
        </pc:cxnChg>
        <pc:cxnChg chg="add del">
          <ac:chgData name="PATRICK LESSA TEIXEIRA ." userId="S::patrick.teixeira@bandtec.com.br::838430ab-2cf8-4538-84f6-2e97a6400221" providerId="AD" clId="Web-{36150051-66FB-452C-9E65-08C858A637D9}" dt="2020-10-26T16:26:49.057" v="36"/>
          <ac:cxnSpMkLst>
            <pc:docMk/>
            <pc:sldMk cId="1815867318" sldId="312"/>
            <ac:cxnSpMk id="13" creationId="{28CA55E4-1295-45C8-BA05-5A9E705B749A}"/>
          </ac:cxnSpMkLst>
        </pc:cxnChg>
        <pc:cxnChg chg="add del">
          <ac:chgData name="PATRICK LESSA TEIXEIRA ." userId="S::patrick.teixeira@bandtec.com.br::838430ab-2cf8-4538-84f6-2e97a6400221" providerId="AD" clId="Web-{36150051-66FB-452C-9E65-08C858A637D9}" dt="2020-10-26T16:26:49.057" v="36"/>
          <ac:cxnSpMkLst>
            <pc:docMk/>
            <pc:sldMk cId="1815867318" sldId="312"/>
            <ac:cxnSpMk id="15" creationId="{08C5794E-A9A1-4A23-AF68-C79A7822334C}"/>
          </ac:cxnSpMkLst>
        </pc:cxnChg>
      </pc:sldChg>
      <pc:sldChg chg="addSp delSp modSp new mod setBg">
        <pc:chgData name="PATRICK LESSA TEIXEIRA ." userId="S::patrick.teixeira@bandtec.com.br::838430ab-2cf8-4538-84f6-2e97a6400221" providerId="AD" clId="Web-{36150051-66FB-452C-9E65-08C858A637D9}" dt="2020-10-26T16:36:28.329" v="124" actId="1076"/>
        <pc:sldMkLst>
          <pc:docMk/>
          <pc:sldMk cId="1988940710" sldId="313"/>
        </pc:sldMkLst>
        <pc:spChg chg="del">
          <ac:chgData name="PATRICK LESSA TEIXEIRA ." userId="S::patrick.teixeira@bandtec.com.br::838430ab-2cf8-4538-84f6-2e97a6400221" providerId="AD" clId="Web-{36150051-66FB-452C-9E65-08C858A637D9}" dt="2020-10-26T16:30:11.476" v="62"/>
          <ac:spMkLst>
            <pc:docMk/>
            <pc:sldMk cId="1988940710" sldId="313"/>
            <ac:spMk id="2" creationId="{06ED9756-ADC9-4337-987B-89A1A3B59851}"/>
          </ac:spMkLst>
        </pc:spChg>
        <pc:spChg chg="del">
          <ac:chgData name="PATRICK LESSA TEIXEIRA ." userId="S::patrick.teixeira@bandtec.com.br::838430ab-2cf8-4538-84f6-2e97a6400221" providerId="AD" clId="Web-{36150051-66FB-452C-9E65-08C858A637D9}" dt="2020-10-26T16:30:13.539" v="63"/>
          <ac:spMkLst>
            <pc:docMk/>
            <pc:sldMk cId="1988940710" sldId="313"/>
            <ac:spMk id="3" creationId="{9FF7A8ED-170E-4AC3-B3C5-494E9CFEA711}"/>
          </ac:spMkLst>
        </pc:spChg>
        <pc:spChg chg="mod ord">
          <ac:chgData name="PATRICK LESSA TEIXEIRA ." userId="S::patrick.teixeira@bandtec.com.br::838430ab-2cf8-4538-84f6-2e97a6400221" providerId="AD" clId="Web-{36150051-66FB-452C-9E65-08C858A637D9}" dt="2020-10-26T16:30:25.196" v="66"/>
          <ac:spMkLst>
            <pc:docMk/>
            <pc:sldMk cId="1988940710" sldId="313"/>
            <ac:spMk id="4" creationId="{A22B0853-BF05-41D8-A485-A1DBD903358F}"/>
          </ac:spMkLst>
        </pc:spChg>
        <pc:spChg chg="add mod">
          <ac:chgData name="PATRICK LESSA TEIXEIRA ." userId="S::patrick.teixeira@bandtec.com.br::838430ab-2cf8-4538-84f6-2e97a6400221" providerId="AD" clId="Web-{36150051-66FB-452C-9E65-08C858A637D9}" dt="2020-10-26T16:36:28.329" v="124" actId="1076"/>
          <ac:spMkLst>
            <pc:docMk/>
            <pc:sldMk cId="1988940710" sldId="313"/>
            <ac:spMk id="6" creationId="{E9346BDC-F7EC-423E-8B00-F1CF9E79710B}"/>
          </ac:spMkLst>
        </pc:spChg>
        <pc:picChg chg="add mod">
          <ac:chgData name="PATRICK LESSA TEIXEIRA ." userId="S::patrick.teixeira@bandtec.com.br::838430ab-2cf8-4538-84f6-2e97a6400221" providerId="AD" clId="Web-{36150051-66FB-452C-9E65-08C858A637D9}" dt="2020-10-26T16:35:29.715" v="67" actId="1076"/>
          <ac:picMkLst>
            <pc:docMk/>
            <pc:sldMk cId="1988940710" sldId="313"/>
            <ac:picMk id="5" creationId="{700C6835-FD78-4779-88B8-D3A68D9BD011}"/>
          </ac:picMkLst>
        </pc:picChg>
      </pc:sldChg>
    </pc:docChg>
  </pc:docChgLst>
  <pc:docChgLst>
    <pc:chgData name="ALEXANDRE YUCRA ESPINOZA ." userId="3f16fd72-500a-49ca-b14a-0ee52b3c40a3" providerId="ADAL" clId="{98700053-5881-45C8-8DE0-AA9AE5C9156C}"/>
    <pc:docChg chg="custSel delSld modSld">
      <pc:chgData name="ALEXANDRE YUCRA ESPINOZA ." userId="3f16fd72-500a-49ca-b14a-0ee52b3c40a3" providerId="ADAL" clId="{98700053-5881-45C8-8DE0-AA9AE5C9156C}" dt="2020-10-27T03:35:06.434" v="28" actId="2696"/>
      <pc:docMkLst>
        <pc:docMk/>
      </pc:docMkLst>
      <pc:sldChg chg="modSp mod">
        <pc:chgData name="ALEXANDRE YUCRA ESPINOZA ." userId="3f16fd72-500a-49ca-b14a-0ee52b3c40a3" providerId="ADAL" clId="{98700053-5881-45C8-8DE0-AA9AE5C9156C}" dt="2020-10-27T03:00:39.638" v="4" actId="20577"/>
        <pc:sldMkLst>
          <pc:docMk/>
          <pc:sldMk cId="1214210266" sldId="274"/>
        </pc:sldMkLst>
        <pc:spChg chg="mod">
          <ac:chgData name="ALEXANDRE YUCRA ESPINOZA ." userId="3f16fd72-500a-49ca-b14a-0ee52b3c40a3" providerId="ADAL" clId="{98700053-5881-45C8-8DE0-AA9AE5C9156C}" dt="2020-10-27T03:00:39.638" v="4" actId="20577"/>
          <ac:spMkLst>
            <pc:docMk/>
            <pc:sldMk cId="1214210266" sldId="274"/>
            <ac:spMk id="4" creationId="{417DA74B-F146-446D-82B4-097C0FFE5BBC}"/>
          </ac:spMkLst>
        </pc:spChg>
      </pc:sldChg>
      <pc:sldChg chg="modSp del mod">
        <pc:chgData name="ALEXANDRE YUCRA ESPINOZA ." userId="3f16fd72-500a-49ca-b14a-0ee52b3c40a3" providerId="ADAL" clId="{98700053-5881-45C8-8DE0-AA9AE5C9156C}" dt="2020-10-27T03:35:06.434" v="28" actId="2696"/>
        <pc:sldMkLst>
          <pc:docMk/>
          <pc:sldMk cId="3810074561" sldId="316"/>
        </pc:sldMkLst>
        <pc:spChg chg="mod">
          <ac:chgData name="ALEXANDRE YUCRA ESPINOZA ." userId="3f16fd72-500a-49ca-b14a-0ee52b3c40a3" providerId="ADAL" clId="{98700053-5881-45C8-8DE0-AA9AE5C9156C}" dt="2020-10-27T03:34:05.472" v="27" actId="20577"/>
          <ac:spMkLst>
            <pc:docMk/>
            <pc:sldMk cId="3810074561" sldId="316"/>
            <ac:spMk id="3" creationId="{9DF16260-FC55-4235-A9AC-89B1AB574A19}"/>
          </ac:spMkLst>
        </pc:spChg>
      </pc:sldChg>
    </pc:docChg>
  </pc:docChgLst>
  <pc:docChgLst>
    <pc:chgData name="GABRIEL RONNY ALVES PEREIRA ." userId="S::gabriel.pereira@bandtec.com.br::3544b372-41de-4454-b7a2-4e859be99fca" providerId="AD" clId="Web-{FD7F79FD-BA9A-ACAD-FAFA-B0B39BB13515}"/>
    <pc:docChg chg="modSld">
      <pc:chgData name="GABRIEL RONNY ALVES PEREIRA ." userId="S::gabriel.pereira@bandtec.com.br::3544b372-41de-4454-b7a2-4e859be99fca" providerId="AD" clId="Web-{FD7F79FD-BA9A-ACAD-FAFA-B0B39BB13515}" dt="2020-10-27T14:10:39.235" v="2"/>
      <pc:docMkLst>
        <pc:docMk/>
      </pc:docMkLst>
      <pc:sldChg chg="mod modShow">
        <pc:chgData name="GABRIEL RONNY ALVES PEREIRA ." userId="S::gabriel.pereira@bandtec.com.br::3544b372-41de-4454-b7a2-4e859be99fca" providerId="AD" clId="Web-{FD7F79FD-BA9A-ACAD-FAFA-B0B39BB13515}" dt="2020-10-27T14:10:39.235" v="2"/>
        <pc:sldMkLst>
          <pc:docMk/>
          <pc:sldMk cId="1112575358" sldId="326"/>
        </pc:sldMkLst>
      </pc:sldChg>
    </pc:docChg>
  </pc:docChgLst>
  <pc:docChgLst>
    <pc:chgData name="PATRICK LESSA TEIXEIRA ." userId="S::patrick.teixeira@bandtec.com.br::838430ab-2cf8-4538-84f6-2e97a6400221" providerId="AD" clId="Web-{87169B70-17F1-7D64-A8B2-64195E5A3231}"/>
    <pc:docChg chg="modSld">
      <pc:chgData name="PATRICK LESSA TEIXEIRA ." userId="S::patrick.teixeira@bandtec.com.br::838430ab-2cf8-4538-84f6-2e97a6400221" providerId="AD" clId="Web-{87169B70-17F1-7D64-A8B2-64195E5A3231}" dt="2020-10-27T13:10:08.592" v="0"/>
      <pc:docMkLst>
        <pc:docMk/>
      </pc:docMkLst>
      <pc:sldChg chg="mod modShow">
        <pc:chgData name="PATRICK LESSA TEIXEIRA ." userId="S::patrick.teixeira@bandtec.com.br::838430ab-2cf8-4538-84f6-2e97a6400221" providerId="AD" clId="Web-{87169B70-17F1-7D64-A8B2-64195E5A3231}" dt="2020-10-27T13:10:08.592" v="0"/>
        <pc:sldMkLst>
          <pc:docMk/>
          <pc:sldMk cId="1463170922" sldId="258"/>
        </pc:sldMkLst>
      </pc:sldChg>
    </pc:docChg>
  </pc:docChgLst>
  <pc:docChgLst>
    <pc:chgData name="FELIPE DIAS ALVES DE AZEVEDO ." userId="32d45880-1afd-4e4e-87a4-cca9bfaf6103" providerId="ADAL" clId="{A45F1597-0CC5-4DDD-AD49-A3A765D4BC45}"/>
    <pc:docChg chg="undo custSel addSld delSld modSld sldOrd delMainMaster">
      <pc:chgData name="FELIPE DIAS ALVES DE AZEVEDO ." userId="32d45880-1afd-4e4e-87a4-cca9bfaf6103" providerId="ADAL" clId="{A45F1597-0CC5-4DDD-AD49-A3A765D4BC45}" dt="2020-10-27T13:54:50.530" v="847" actId="20577"/>
      <pc:docMkLst>
        <pc:docMk/>
      </pc:docMkLst>
      <pc:sldChg chg="mod modShow">
        <pc:chgData name="FELIPE DIAS ALVES DE AZEVEDO ." userId="32d45880-1afd-4e4e-87a4-cca9bfaf6103" providerId="ADAL" clId="{A45F1597-0CC5-4DDD-AD49-A3A765D4BC45}" dt="2020-10-27T13:42:12.823" v="659" actId="729"/>
        <pc:sldMkLst>
          <pc:docMk/>
          <pc:sldMk cId="2393212590" sldId="257"/>
        </pc:sldMkLst>
      </pc:sldChg>
      <pc:sldChg chg="mod ord modShow">
        <pc:chgData name="FELIPE DIAS ALVES DE AZEVEDO ." userId="32d45880-1afd-4e4e-87a4-cca9bfaf6103" providerId="ADAL" clId="{A45F1597-0CC5-4DDD-AD49-A3A765D4BC45}" dt="2020-10-27T13:42:13.757" v="661"/>
        <pc:sldMkLst>
          <pc:docMk/>
          <pc:sldMk cId="1463170922" sldId="258"/>
        </pc:sldMkLst>
      </pc:sldChg>
      <pc:sldChg chg="modSp del mod">
        <pc:chgData name="FELIPE DIAS ALVES DE AZEVEDO ." userId="32d45880-1afd-4e4e-87a4-cca9bfaf6103" providerId="ADAL" clId="{A45F1597-0CC5-4DDD-AD49-A3A765D4BC45}" dt="2020-10-27T13:45:12.888" v="665" actId="2696"/>
        <pc:sldMkLst>
          <pc:docMk/>
          <pc:sldMk cId="211651483" sldId="260"/>
        </pc:sldMkLst>
        <pc:spChg chg="mod">
          <ac:chgData name="FELIPE DIAS ALVES DE AZEVEDO ." userId="32d45880-1afd-4e4e-87a4-cca9bfaf6103" providerId="ADAL" clId="{A45F1597-0CC5-4DDD-AD49-A3A765D4BC45}" dt="2020-10-26T22:33:19.101" v="468" actId="27636"/>
          <ac:spMkLst>
            <pc:docMk/>
            <pc:sldMk cId="211651483" sldId="260"/>
            <ac:spMk id="2" creationId="{D414D962-A40A-43C8-A29A-0AD763CB3420}"/>
          </ac:spMkLst>
        </pc:spChg>
      </pc:sldChg>
      <pc:sldChg chg="addSp delSp modSp mod delAnim modAnim">
        <pc:chgData name="FELIPE DIAS ALVES DE AZEVEDO ." userId="32d45880-1afd-4e4e-87a4-cca9bfaf6103" providerId="ADAL" clId="{A45F1597-0CC5-4DDD-AD49-A3A765D4BC45}" dt="2020-10-26T22:40:03.284" v="507" actId="1076"/>
        <pc:sldMkLst>
          <pc:docMk/>
          <pc:sldMk cId="3729875867" sldId="262"/>
        </pc:sldMkLst>
        <pc:picChg chg="del">
          <ac:chgData name="FELIPE DIAS ALVES DE AZEVEDO ." userId="32d45880-1afd-4e4e-87a4-cca9bfaf6103" providerId="ADAL" clId="{A45F1597-0CC5-4DDD-AD49-A3A765D4BC45}" dt="2020-10-24T23:45:09.812" v="448" actId="478"/>
          <ac:picMkLst>
            <pc:docMk/>
            <pc:sldMk cId="3729875867" sldId="262"/>
            <ac:picMk id="4" creationId="{28D168F4-5FB1-418D-99BB-3E9F19519500}"/>
          </ac:picMkLst>
        </pc:picChg>
        <pc:picChg chg="add del mod">
          <ac:chgData name="FELIPE DIAS ALVES DE AZEVEDO ." userId="32d45880-1afd-4e4e-87a4-cca9bfaf6103" providerId="ADAL" clId="{A45F1597-0CC5-4DDD-AD49-A3A765D4BC45}" dt="2020-10-24T23:46:12.539" v="452" actId="478"/>
          <ac:picMkLst>
            <pc:docMk/>
            <pc:sldMk cId="3729875867" sldId="262"/>
            <ac:picMk id="6" creationId="{7ACB750A-EF15-485D-BF15-B3967B0A3E19}"/>
          </ac:picMkLst>
        </pc:picChg>
        <pc:picChg chg="add mod ord">
          <ac:chgData name="FELIPE DIAS ALVES DE AZEVEDO ." userId="32d45880-1afd-4e4e-87a4-cca9bfaf6103" providerId="ADAL" clId="{A45F1597-0CC5-4DDD-AD49-A3A765D4BC45}" dt="2020-10-26T22:40:03.284" v="507" actId="1076"/>
          <ac:picMkLst>
            <pc:docMk/>
            <pc:sldMk cId="3729875867" sldId="262"/>
            <ac:picMk id="8" creationId="{D2BBE1F6-0866-4AD2-BB62-A3CD6FAC0E29}"/>
          </ac:picMkLst>
        </pc:picChg>
      </pc:sldChg>
      <pc:sldChg chg="modSp">
        <pc:chgData name="FELIPE DIAS ALVES DE AZEVEDO ." userId="32d45880-1afd-4e4e-87a4-cca9bfaf6103" providerId="ADAL" clId="{A45F1597-0CC5-4DDD-AD49-A3A765D4BC45}" dt="2020-10-24T15:51:54.625" v="436"/>
        <pc:sldMkLst>
          <pc:docMk/>
          <pc:sldMk cId="42192776" sldId="263"/>
        </pc:sldMkLst>
        <pc:spChg chg="mod">
          <ac:chgData name="FELIPE DIAS ALVES DE AZEVEDO ." userId="32d45880-1afd-4e4e-87a4-cca9bfaf6103" providerId="ADAL" clId="{A45F1597-0CC5-4DDD-AD49-A3A765D4BC45}" dt="2020-10-24T15:51:26.801" v="423"/>
          <ac:spMkLst>
            <pc:docMk/>
            <pc:sldMk cId="42192776" sldId="263"/>
            <ac:spMk id="4" creationId="{2646D255-4486-4AD9-8E43-99DAB0B27429}"/>
          </ac:spMkLst>
        </pc:spChg>
        <pc:spChg chg="mod">
          <ac:chgData name="FELIPE DIAS ALVES DE AZEVEDO ." userId="32d45880-1afd-4e4e-87a4-cca9bfaf6103" providerId="ADAL" clId="{A45F1597-0CC5-4DDD-AD49-A3A765D4BC45}" dt="2020-10-24T15:51:35.734" v="426"/>
          <ac:spMkLst>
            <pc:docMk/>
            <pc:sldMk cId="42192776" sldId="263"/>
            <ac:spMk id="20" creationId="{74CD5DAF-2C04-482B-A01E-6610571F8052}"/>
          </ac:spMkLst>
        </pc:spChg>
        <pc:spChg chg="mod">
          <ac:chgData name="FELIPE DIAS ALVES DE AZEVEDO ." userId="32d45880-1afd-4e4e-87a4-cca9bfaf6103" providerId="ADAL" clId="{A45F1597-0CC5-4DDD-AD49-A3A765D4BC45}" dt="2020-10-24T15:51:39.554" v="428" actId="207"/>
          <ac:spMkLst>
            <pc:docMk/>
            <pc:sldMk cId="42192776" sldId="263"/>
            <ac:spMk id="22" creationId="{145222EB-115A-4807-9401-3675EBB21844}"/>
          </ac:spMkLst>
        </pc:spChg>
        <pc:spChg chg="mod">
          <ac:chgData name="FELIPE DIAS ALVES DE AZEVEDO ." userId="32d45880-1afd-4e4e-87a4-cca9bfaf6103" providerId="ADAL" clId="{A45F1597-0CC5-4DDD-AD49-A3A765D4BC45}" dt="2020-10-24T15:51:43.543" v="430" actId="207"/>
          <ac:spMkLst>
            <pc:docMk/>
            <pc:sldMk cId="42192776" sldId="263"/>
            <ac:spMk id="23" creationId="{A5FCEF08-C44F-41A2-86E9-082EAF1A3973}"/>
          </ac:spMkLst>
        </pc:spChg>
        <pc:spChg chg="mod">
          <ac:chgData name="FELIPE DIAS ALVES DE AZEVEDO ." userId="32d45880-1afd-4e4e-87a4-cca9bfaf6103" providerId="ADAL" clId="{A45F1597-0CC5-4DDD-AD49-A3A765D4BC45}" dt="2020-10-24T15:51:47.094" v="432" actId="207"/>
          <ac:spMkLst>
            <pc:docMk/>
            <pc:sldMk cId="42192776" sldId="263"/>
            <ac:spMk id="24" creationId="{B03C2B2D-C197-4609-A22B-D380E944A0C3}"/>
          </ac:spMkLst>
        </pc:spChg>
        <pc:spChg chg="mod">
          <ac:chgData name="FELIPE DIAS ALVES DE AZEVEDO ." userId="32d45880-1afd-4e4e-87a4-cca9bfaf6103" providerId="ADAL" clId="{A45F1597-0CC5-4DDD-AD49-A3A765D4BC45}" dt="2020-10-24T15:51:54.625" v="436"/>
          <ac:spMkLst>
            <pc:docMk/>
            <pc:sldMk cId="42192776" sldId="263"/>
            <ac:spMk id="25" creationId="{DFE11C9F-D08E-4A81-B90A-2A0D7A850B14}"/>
          </ac:spMkLst>
        </pc:spChg>
        <pc:picChg chg="mod">
          <ac:chgData name="FELIPE DIAS ALVES DE AZEVEDO ." userId="32d45880-1afd-4e4e-87a4-cca9bfaf6103" providerId="ADAL" clId="{A45F1597-0CC5-4DDD-AD49-A3A765D4BC45}" dt="2020-10-24T15:51:50.737" v="434" actId="1076"/>
          <ac:picMkLst>
            <pc:docMk/>
            <pc:sldMk cId="42192776" sldId="263"/>
            <ac:picMk id="1026" creationId="{D3C21F66-035C-C54E-8AE8-18C7C52A88C5}"/>
          </ac:picMkLst>
        </pc:picChg>
      </pc:sldChg>
      <pc:sldChg chg="del mod modShow">
        <pc:chgData name="FELIPE DIAS ALVES DE AZEVEDO ." userId="32d45880-1afd-4e4e-87a4-cca9bfaf6103" providerId="ADAL" clId="{A45F1597-0CC5-4DDD-AD49-A3A765D4BC45}" dt="2020-10-27T13:45:22.035" v="666" actId="2696"/>
        <pc:sldMkLst>
          <pc:docMk/>
          <pc:sldMk cId="1192354563" sldId="266"/>
        </pc:sldMkLst>
      </pc:sldChg>
      <pc:sldChg chg="addSp delSp modSp mod ord delAnim modAnim">
        <pc:chgData name="FELIPE DIAS ALVES DE AZEVEDO ." userId="32d45880-1afd-4e4e-87a4-cca9bfaf6103" providerId="ADAL" clId="{A45F1597-0CC5-4DDD-AD49-A3A765D4BC45}" dt="2020-10-27T13:44:05.664" v="663"/>
        <pc:sldMkLst>
          <pc:docMk/>
          <pc:sldMk cId="3394984577" sldId="267"/>
        </pc:sldMkLst>
        <pc:spChg chg="mod">
          <ac:chgData name="FELIPE DIAS ALVES DE AZEVEDO ." userId="32d45880-1afd-4e4e-87a4-cca9bfaf6103" providerId="ADAL" clId="{A45F1597-0CC5-4DDD-AD49-A3A765D4BC45}" dt="2020-10-24T15:29:31.105" v="132" actId="207"/>
          <ac:spMkLst>
            <pc:docMk/>
            <pc:sldMk cId="3394984577" sldId="267"/>
            <ac:spMk id="5" creationId="{B5F11EC6-02BD-4C46-B472-5DA32E2390AA}"/>
          </ac:spMkLst>
        </pc:spChg>
        <pc:spChg chg="mod">
          <ac:chgData name="FELIPE DIAS ALVES DE AZEVEDO ." userId="32d45880-1afd-4e4e-87a4-cca9bfaf6103" providerId="ADAL" clId="{A45F1597-0CC5-4DDD-AD49-A3A765D4BC45}" dt="2020-10-24T15:09:40.424" v="11" actId="27636"/>
          <ac:spMkLst>
            <pc:docMk/>
            <pc:sldMk cId="3394984577" sldId="267"/>
            <ac:spMk id="7" creationId="{241AB19C-993C-E746-BB3D-BFB95B9F1344}"/>
          </ac:spMkLst>
        </pc:spChg>
        <pc:picChg chg="add mod ord">
          <ac:chgData name="FELIPE DIAS ALVES DE AZEVEDO ." userId="32d45880-1afd-4e4e-87a4-cca9bfaf6103" providerId="ADAL" clId="{A45F1597-0CC5-4DDD-AD49-A3A765D4BC45}" dt="2020-10-24T15:25:44.907" v="120" actId="167"/>
          <ac:picMkLst>
            <pc:docMk/>
            <pc:sldMk cId="3394984577" sldId="267"/>
            <ac:picMk id="3" creationId="{7816353F-2D5D-4A54-9233-305A0B16484E}"/>
          </ac:picMkLst>
        </pc:picChg>
        <pc:picChg chg="del">
          <ac:chgData name="FELIPE DIAS ALVES DE AZEVEDO ." userId="32d45880-1afd-4e4e-87a4-cca9bfaf6103" providerId="ADAL" clId="{A45F1597-0CC5-4DDD-AD49-A3A765D4BC45}" dt="2020-10-24T15:25:53.192" v="121" actId="478"/>
          <ac:picMkLst>
            <pc:docMk/>
            <pc:sldMk cId="3394984577" sldId="267"/>
            <ac:picMk id="4" creationId="{9AF23C9F-10D3-4D16-A30A-6048864CA53A}"/>
          </ac:picMkLst>
        </pc:picChg>
        <pc:picChg chg="add del mod">
          <ac:chgData name="FELIPE DIAS ALVES DE AZEVEDO ." userId="32d45880-1afd-4e4e-87a4-cca9bfaf6103" providerId="ADAL" clId="{A45F1597-0CC5-4DDD-AD49-A3A765D4BC45}" dt="2020-10-24T15:25:56.064" v="126"/>
          <ac:picMkLst>
            <pc:docMk/>
            <pc:sldMk cId="3394984577" sldId="267"/>
            <ac:picMk id="8" creationId="{1490192F-19D5-41F7-8A05-7B8102D7A365}"/>
          </ac:picMkLst>
        </pc:picChg>
      </pc:sldChg>
      <pc:sldChg chg="modSp mod">
        <pc:chgData name="FELIPE DIAS ALVES DE AZEVEDO ." userId="32d45880-1afd-4e4e-87a4-cca9bfaf6103" providerId="ADAL" clId="{A45F1597-0CC5-4DDD-AD49-A3A765D4BC45}" dt="2020-10-24T15:52:24.576" v="437" actId="207"/>
        <pc:sldMkLst>
          <pc:docMk/>
          <pc:sldMk cId="448952430" sldId="270"/>
        </pc:sldMkLst>
        <pc:spChg chg="mod">
          <ac:chgData name="FELIPE DIAS ALVES DE AZEVEDO ." userId="32d45880-1afd-4e4e-87a4-cca9bfaf6103" providerId="ADAL" clId="{A45F1597-0CC5-4DDD-AD49-A3A765D4BC45}" dt="2020-10-24T15:40:15.065" v="263" actId="14100"/>
          <ac:spMkLst>
            <pc:docMk/>
            <pc:sldMk cId="448952430" sldId="270"/>
            <ac:spMk id="2" creationId="{D414D962-A40A-43C8-A29A-0AD763CB3420}"/>
          </ac:spMkLst>
        </pc:spChg>
        <pc:spChg chg="mod">
          <ac:chgData name="FELIPE DIAS ALVES DE AZEVEDO ." userId="32d45880-1afd-4e4e-87a4-cca9bfaf6103" providerId="ADAL" clId="{A45F1597-0CC5-4DDD-AD49-A3A765D4BC45}" dt="2020-10-24T15:52:24.576" v="437" actId="207"/>
          <ac:spMkLst>
            <pc:docMk/>
            <pc:sldMk cId="448952430" sldId="270"/>
            <ac:spMk id="4" creationId="{21194696-9678-46C5-804F-55F68850701F}"/>
          </ac:spMkLst>
        </pc:spChg>
        <pc:spChg chg="mod">
          <ac:chgData name="FELIPE DIAS ALVES DE AZEVEDO ." userId="32d45880-1afd-4e4e-87a4-cca9bfaf6103" providerId="ADAL" clId="{A45F1597-0CC5-4DDD-AD49-A3A765D4BC45}" dt="2020-10-24T15:39:33.955" v="204"/>
          <ac:spMkLst>
            <pc:docMk/>
            <pc:sldMk cId="448952430" sldId="270"/>
            <ac:spMk id="18" creationId="{2EE3C781-F6BE-42AF-8D55-975E9AFF47D9}"/>
          </ac:spMkLst>
        </pc:spChg>
        <pc:spChg chg="mod">
          <ac:chgData name="FELIPE DIAS ALVES DE AZEVEDO ." userId="32d45880-1afd-4e4e-87a4-cca9bfaf6103" providerId="ADAL" clId="{A45F1597-0CC5-4DDD-AD49-A3A765D4BC45}" dt="2020-10-24T15:39:37.704" v="205"/>
          <ac:spMkLst>
            <pc:docMk/>
            <pc:sldMk cId="448952430" sldId="270"/>
            <ac:spMk id="20" creationId="{0DAD8075-035D-40C1-9B2F-3E13A84FB0D5}"/>
          </ac:spMkLst>
        </pc:spChg>
        <pc:spChg chg="mod">
          <ac:chgData name="FELIPE DIAS ALVES DE AZEVEDO ." userId="32d45880-1afd-4e4e-87a4-cca9bfaf6103" providerId="ADAL" clId="{A45F1597-0CC5-4DDD-AD49-A3A765D4BC45}" dt="2020-10-24T15:39:42.652" v="206"/>
          <ac:spMkLst>
            <pc:docMk/>
            <pc:sldMk cId="448952430" sldId="270"/>
            <ac:spMk id="22" creationId="{2D78AEF9-ABEA-477C-88F2-2BCD3FFF71DC}"/>
          </ac:spMkLst>
        </pc:spChg>
        <pc:spChg chg="mod">
          <ac:chgData name="FELIPE DIAS ALVES DE AZEVEDO ." userId="32d45880-1afd-4e4e-87a4-cca9bfaf6103" providerId="ADAL" clId="{A45F1597-0CC5-4DDD-AD49-A3A765D4BC45}" dt="2020-10-24T15:39:46.870" v="207"/>
          <ac:spMkLst>
            <pc:docMk/>
            <pc:sldMk cId="448952430" sldId="270"/>
            <ac:spMk id="24" creationId="{81CB4EF8-8C4E-4296-B661-1F879363DB9D}"/>
          </ac:spMkLst>
        </pc:spChg>
        <pc:spChg chg="mod">
          <ac:chgData name="FELIPE DIAS ALVES DE AZEVEDO ." userId="32d45880-1afd-4e4e-87a4-cca9bfaf6103" providerId="ADAL" clId="{A45F1597-0CC5-4DDD-AD49-A3A765D4BC45}" dt="2020-10-24T15:39:49.463" v="208"/>
          <ac:spMkLst>
            <pc:docMk/>
            <pc:sldMk cId="448952430" sldId="270"/>
            <ac:spMk id="26" creationId="{7267CCAB-3788-4EBC-A6FB-6E71F720EC4A}"/>
          </ac:spMkLst>
        </pc:spChg>
      </pc:sldChg>
      <pc:sldChg chg="addSp delSp modSp mod">
        <pc:chgData name="FELIPE DIAS ALVES DE AZEVEDO ." userId="32d45880-1afd-4e4e-87a4-cca9bfaf6103" providerId="ADAL" clId="{A45F1597-0CC5-4DDD-AD49-A3A765D4BC45}" dt="2020-10-27T03:04:21.647" v="565" actId="1076"/>
        <pc:sldMkLst>
          <pc:docMk/>
          <pc:sldMk cId="2059251757" sldId="273"/>
        </pc:sldMkLst>
        <pc:spChg chg="ord">
          <ac:chgData name="FELIPE DIAS ALVES DE AZEVEDO ." userId="32d45880-1afd-4e4e-87a4-cca9bfaf6103" providerId="ADAL" clId="{A45F1597-0CC5-4DDD-AD49-A3A765D4BC45}" dt="2020-10-27T01:45:11.222" v="550" actId="166"/>
          <ac:spMkLst>
            <pc:docMk/>
            <pc:sldMk cId="2059251757" sldId="273"/>
            <ac:spMk id="2" creationId="{D414D962-A40A-43C8-A29A-0AD763CB3420}"/>
          </ac:spMkLst>
        </pc:spChg>
        <pc:spChg chg="mod">
          <ac:chgData name="FELIPE DIAS ALVES DE AZEVEDO ." userId="32d45880-1afd-4e4e-87a4-cca9bfaf6103" providerId="ADAL" clId="{A45F1597-0CC5-4DDD-AD49-A3A765D4BC45}" dt="2020-10-25T02:47:26.418" v="460" actId="207"/>
          <ac:spMkLst>
            <pc:docMk/>
            <pc:sldMk cId="2059251757" sldId="273"/>
            <ac:spMk id="4" creationId="{21194696-9678-46C5-804F-55F68850701F}"/>
          </ac:spMkLst>
        </pc:spChg>
        <pc:spChg chg="add mod ord">
          <ac:chgData name="FELIPE DIAS ALVES DE AZEVEDO ." userId="32d45880-1afd-4e4e-87a4-cca9bfaf6103" providerId="ADAL" clId="{A45F1597-0CC5-4DDD-AD49-A3A765D4BC45}" dt="2020-10-27T03:04:10.300" v="562" actId="1076"/>
          <ac:spMkLst>
            <pc:docMk/>
            <pc:sldMk cId="2059251757" sldId="273"/>
            <ac:spMk id="7" creationId="{C18F28C9-FC81-47CA-BC0B-11A7E02CB4E9}"/>
          </ac:spMkLst>
        </pc:spChg>
        <pc:picChg chg="del">
          <ac:chgData name="FELIPE DIAS ALVES DE AZEVEDO ." userId="32d45880-1afd-4e4e-87a4-cca9bfaf6103" providerId="ADAL" clId="{A45F1597-0CC5-4DDD-AD49-A3A765D4BC45}" dt="2020-10-27T01:44:51.929" v="539" actId="478"/>
          <ac:picMkLst>
            <pc:docMk/>
            <pc:sldMk cId="2059251757" sldId="273"/>
            <ac:picMk id="5" creationId="{D836C8AE-6B79-4BB8-A824-7A9879350401}"/>
          </ac:picMkLst>
        </pc:picChg>
        <pc:picChg chg="add del mod">
          <ac:chgData name="FELIPE DIAS ALVES DE AZEVEDO ." userId="32d45880-1afd-4e4e-87a4-cca9bfaf6103" providerId="ADAL" clId="{A45F1597-0CC5-4DDD-AD49-A3A765D4BC45}" dt="2020-10-27T03:03:54.739" v="555" actId="478"/>
          <ac:picMkLst>
            <pc:docMk/>
            <pc:sldMk cId="2059251757" sldId="273"/>
            <ac:picMk id="6" creationId="{CB78430C-6064-4780-88BB-256A43AF5D99}"/>
          </ac:picMkLst>
        </pc:picChg>
        <pc:picChg chg="add mod ord">
          <ac:chgData name="FELIPE DIAS ALVES DE AZEVEDO ." userId="32d45880-1afd-4e4e-87a4-cca9bfaf6103" providerId="ADAL" clId="{A45F1597-0CC5-4DDD-AD49-A3A765D4BC45}" dt="2020-10-27T03:04:21.647" v="565" actId="1076"/>
          <ac:picMkLst>
            <pc:docMk/>
            <pc:sldMk cId="2059251757" sldId="273"/>
            <ac:picMk id="9" creationId="{7C4010E1-023A-493D-83FF-5DD848AD74A1}"/>
          </ac:picMkLst>
        </pc:picChg>
      </pc:sldChg>
      <pc:sldChg chg="addSp delSp modSp mod ord modAnim">
        <pc:chgData name="FELIPE DIAS ALVES DE AZEVEDO ." userId="32d45880-1afd-4e4e-87a4-cca9bfaf6103" providerId="ADAL" clId="{A45F1597-0CC5-4DDD-AD49-A3A765D4BC45}" dt="2020-10-27T13:46:05.911" v="720" actId="1076"/>
        <pc:sldMkLst>
          <pc:docMk/>
          <pc:sldMk cId="1214210266" sldId="274"/>
        </pc:sldMkLst>
        <pc:spChg chg="add mod">
          <ac:chgData name="FELIPE DIAS ALVES DE AZEVEDO ." userId="32d45880-1afd-4e4e-87a4-cca9bfaf6103" providerId="ADAL" clId="{A45F1597-0CC5-4DDD-AD49-A3A765D4BC45}" dt="2020-10-27T13:46:05.911" v="720" actId="1076"/>
          <ac:spMkLst>
            <pc:docMk/>
            <pc:sldMk cId="1214210266" sldId="274"/>
            <ac:spMk id="4" creationId="{417DA74B-F146-446D-82B4-097C0FFE5BBC}"/>
          </ac:spMkLst>
        </pc:spChg>
        <pc:picChg chg="add mod ord">
          <ac:chgData name="FELIPE DIAS ALVES DE AZEVEDO ." userId="32d45880-1afd-4e4e-87a4-cca9bfaf6103" providerId="ADAL" clId="{A45F1597-0CC5-4DDD-AD49-A3A765D4BC45}" dt="2020-10-24T15:42:48.911" v="278" actId="14100"/>
          <ac:picMkLst>
            <pc:docMk/>
            <pc:sldMk cId="1214210266" sldId="274"/>
            <ac:picMk id="5" creationId="{32ED03AF-7586-4B7B-AC10-73265A034369}"/>
          </ac:picMkLst>
        </pc:picChg>
        <pc:picChg chg="del">
          <ac:chgData name="FELIPE DIAS ALVES DE AZEVEDO ." userId="32d45880-1afd-4e4e-87a4-cca9bfaf6103" providerId="ADAL" clId="{A45F1597-0CC5-4DDD-AD49-A3A765D4BC45}" dt="2020-10-24T15:41:59.678" v="266" actId="478"/>
          <ac:picMkLst>
            <pc:docMk/>
            <pc:sldMk cId="1214210266" sldId="274"/>
            <ac:picMk id="6" creationId="{E0F3769A-D4E5-4C20-B29B-18E7E89886C7}"/>
          </ac:picMkLst>
        </pc:picChg>
      </pc:sldChg>
      <pc:sldChg chg="modSp mod">
        <pc:chgData name="FELIPE DIAS ALVES DE AZEVEDO ." userId="32d45880-1afd-4e4e-87a4-cca9bfaf6103" providerId="ADAL" clId="{A45F1597-0CC5-4DDD-AD49-A3A765D4BC45}" dt="2020-10-24T15:50:21.180" v="422" actId="113"/>
        <pc:sldMkLst>
          <pc:docMk/>
          <pc:sldMk cId="834318531" sldId="275"/>
        </pc:sldMkLst>
        <pc:spChg chg="mod">
          <ac:chgData name="FELIPE DIAS ALVES DE AZEVEDO ." userId="32d45880-1afd-4e4e-87a4-cca9bfaf6103" providerId="ADAL" clId="{A45F1597-0CC5-4DDD-AD49-A3A765D4BC45}" dt="2020-10-24T15:50:21.180" v="422" actId="113"/>
          <ac:spMkLst>
            <pc:docMk/>
            <pc:sldMk cId="834318531" sldId="275"/>
            <ac:spMk id="2" creationId="{87D31181-6C43-414C-9AFE-2DEAEA73E0A3}"/>
          </ac:spMkLst>
        </pc:spChg>
        <pc:picChg chg="mod">
          <ac:chgData name="FELIPE DIAS ALVES DE AZEVEDO ." userId="32d45880-1afd-4e4e-87a4-cca9bfaf6103" providerId="ADAL" clId="{A45F1597-0CC5-4DDD-AD49-A3A765D4BC45}" dt="2020-10-24T15:10:31.639" v="13" actId="14100"/>
          <ac:picMkLst>
            <pc:docMk/>
            <pc:sldMk cId="834318531" sldId="275"/>
            <ac:picMk id="6" creationId="{77AB60D5-0C87-734B-B370-19E14575A59F}"/>
          </ac:picMkLst>
        </pc:picChg>
      </pc:sldChg>
      <pc:sldChg chg="modSp del modAnim">
        <pc:chgData name="FELIPE DIAS ALVES DE AZEVEDO ." userId="32d45880-1afd-4e4e-87a4-cca9bfaf6103" providerId="ADAL" clId="{A45F1597-0CC5-4DDD-AD49-A3A765D4BC45}" dt="2020-10-27T13:46:31.158" v="721" actId="2696"/>
        <pc:sldMkLst>
          <pc:docMk/>
          <pc:sldMk cId="1871227169" sldId="279"/>
        </pc:sldMkLst>
        <pc:spChg chg="mod">
          <ac:chgData name="FELIPE DIAS ALVES DE AZEVEDO ." userId="32d45880-1afd-4e4e-87a4-cca9bfaf6103" providerId="ADAL" clId="{A45F1597-0CC5-4DDD-AD49-A3A765D4BC45}" dt="2020-10-24T15:53:13.059" v="444"/>
          <ac:spMkLst>
            <pc:docMk/>
            <pc:sldMk cId="1871227169" sldId="279"/>
            <ac:spMk id="2" creationId="{87D31181-6C43-414C-9AFE-2DEAEA73E0A3}"/>
          </ac:spMkLst>
        </pc:spChg>
      </pc:sldChg>
      <pc:sldChg chg="del">
        <pc:chgData name="FELIPE DIAS ALVES DE AZEVEDO ." userId="32d45880-1afd-4e4e-87a4-cca9bfaf6103" providerId="ADAL" clId="{A45F1597-0CC5-4DDD-AD49-A3A765D4BC45}" dt="2020-10-24T15:53:26.287" v="446" actId="47"/>
        <pc:sldMkLst>
          <pc:docMk/>
          <pc:sldMk cId="2710976535" sldId="280"/>
        </pc:sldMkLst>
      </pc:sldChg>
      <pc:sldChg chg="del">
        <pc:chgData name="FELIPE DIAS ALVES DE AZEVEDO ." userId="32d45880-1afd-4e4e-87a4-cca9bfaf6103" providerId="ADAL" clId="{A45F1597-0CC5-4DDD-AD49-A3A765D4BC45}" dt="2020-10-24T15:53:23.915" v="445" actId="47"/>
        <pc:sldMkLst>
          <pc:docMk/>
          <pc:sldMk cId="3891571762" sldId="283"/>
        </pc:sldMkLst>
      </pc:sldChg>
      <pc:sldChg chg="del">
        <pc:chgData name="FELIPE DIAS ALVES DE AZEVEDO ." userId="32d45880-1afd-4e4e-87a4-cca9bfaf6103" providerId="ADAL" clId="{A45F1597-0CC5-4DDD-AD49-A3A765D4BC45}" dt="2020-10-24T15:53:23.915" v="445" actId="47"/>
        <pc:sldMkLst>
          <pc:docMk/>
          <pc:sldMk cId="1220551067" sldId="285"/>
        </pc:sldMkLst>
      </pc:sldChg>
      <pc:sldChg chg="del">
        <pc:chgData name="FELIPE DIAS ALVES DE AZEVEDO ." userId="32d45880-1afd-4e4e-87a4-cca9bfaf6103" providerId="ADAL" clId="{A45F1597-0CC5-4DDD-AD49-A3A765D4BC45}" dt="2020-10-24T15:53:23.915" v="445" actId="47"/>
        <pc:sldMkLst>
          <pc:docMk/>
          <pc:sldMk cId="486960689" sldId="286"/>
        </pc:sldMkLst>
      </pc:sldChg>
      <pc:sldChg chg="del">
        <pc:chgData name="FELIPE DIAS ALVES DE AZEVEDO ." userId="32d45880-1afd-4e4e-87a4-cca9bfaf6103" providerId="ADAL" clId="{A45F1597-0CC5-4DDD-AD49-A3A765D4BC45}" dt="2020-10-24T15:53:23.915" v="445" actId="47"/>
        <pc:sldMkLst>
          <pc:docMk/>
          <pc:sldMk cId="3611068618" sldId="290"/>
        </pc:sldMkLst>
      </pc:sldChg>
      <pc:sldChg chg="modSp mod">
        <pc:chgData name="FELIPE DIAS ALVES DE AZEVEDO ." userId="32d45880-1afd-4e4e-87a4-cca9bfaf6103" providerId="ADAL" clId="{A45F1597-0CC5-4DDD-AD49-A3A765D4BC45}" dt="2020-10-24T15:39:10.806" v="203" actId="27918"/>
        <pc:sldMkLst>
          <pc:docMk/>
          <pc:sldMk cId="600370806" sldId="294"/>
        </pc:sldMkLst>
        <pc:spChg chg="mod">
          <ac:chgData name="FELIPE DIAS ALVES DE AZEVEDO ." userId="32d45880-1afd-4e4e-87a4-cca9bfaf6103" providerId="ADAL" clId="{A45F1597-0CC5-4DDD-AD49-A3A765D4BC45}" dt="2020-10-24T15:36:51.271" v="160" actId="1076"/>
          <ac:spMkLst>
            <pc:docMk/>
            <pc:sldMk cId="600370806" sldId="294"/>
            <ac:spMk id="2" creationId="{D414D962-A40A-43C8-A29A-0AD763CB3420}"/>
          </ac:spMkLst>
        </pc:spChg>
        <pc:graphicFrameChg chg="mod">
          <ac:chgData name="FELIPE DIAS ALVES DE AZEVEDO ." userId="32d45880-1afd-4e4e-87a4-cca9bfaf6103" providerId="ADAL" clId="{A45F1597-0CC5-4DDD-AD49-A3A765D4BC45}" dt="2020-10-24T15:37:18.845" v="190" actId="20577"/>
          <ac:graphicFrameMkLst>
            <pc:docMk/>
            <pc:sldMk cId="600370806" sldId="294"/>
            <ac:graphicFrameMk id="14" creationId="{290C9160-6AFD-4C89-B627-25F959F2E5C7}"/>
          </ac:graphicFrameMkLst>
        </pc:graphicFrameChg>
      </pc:sldChg>
      <pc:sldChg chg="del">
        <pc:chgData name="FELIPE DIAS ALVES DE AZEVEDO ." userId="32d45880-1afd-4e4e-87a4-cca9bfaf6103" providerId="ADAL" clId="{A45F1597-0CC5-4DDD-AD49-A3A765D4BC45}" dt="2020-10-24T15:49:46.018" v="420" actId="47"/>
        <pc:sldMkLst>
          <pc:docMk/>
          <pc:sldMk cId="2856069054" sldId="300"/>
        </pc:sldMkLst>
      </pc:sldChg>
      <pc:sldChg chg="modSp del mod">
        <pc:chgData name="FELIPE DIAS ALVES DE AZEVEDO ." userId="32d45880-1afd-4e4e-87a4-cca9bfaf6103" providerId="ADAL" clId="{A45F1597-0CC5-4DDD-AD49-A3A765D4BC45}" dt="2020-10-24T15:43:11.574" v="304" actId="2696"/>
        <pc:sldMkLst>
          <pc:docMk/>
          <pc:sldMk cId="2911680974" sldId="301"/>
        </pc:sldMkLst>
        <pc:spChg chg="mod">
          <ac:chgData name="FELIPE DIAS ALVES DE AZEVEDO ." userId="32d45880-1afd-4e4e-87a4-cca9bfaf6103" providerId="ADAL" clId="{A45F1597-0CC5-4DDD-AD49-A3A765D4BC45}" dt="2020-10-24T15:24:13.547" v="108" actId="20577"/>
          <ac:spMkLst>
            <pc:docMk/>
            <pc:sldMk cId="2911680974" sldId="301"/>
            <ac:spMk id="6" creationId="{CF96AC68-B3D5-46D7-9183-BCE761C6B2E2}"/>
          </ac:spMkLst>
        </pc:spChg>
      </pc:sldChg>
      <pc:sldChg chg="del">
        <pc:chgData name="FELIPE DIAS ALVES DE AZEVEDO ." userId="32d45880-1afd-4e4e-87a4-cca9bfaf6103" providerId="ADAL" clId="{A45F1597-0CC5-4DDD-AD49-A3A765D4BC45}" dt="2020-10-24T15:49:43.373" v="419" actId="47"/>
        <pc:sldMkLst>
          <pc:docMk/>
          <pc:sldMk cId="3314003788" sldId="302"/>
        </pc:sldMkLst>
      </pc:sldChg>
      <pc:sldChg chg="addSp modSp mod modAnim">
        <pc:chgData name="FELIPE DIAS ALVES DE AZEVEDO ." userId="32d45880-1afd-4e4e-87a4-cca9bfaf6103" providerId="ADAL" clId="{A45F1597-0CC5-4DDD-AD49-A3A765D4BC45}" dt="2020-10-24T15:49:13.596" v="416" actId="1076"/>
        <pc:sldMkLst>
          <pc:docMk/>
          <pc:sldMk cId="1537941256" sldId="303"/>
        </pc:sldMkLst>
        <pc:spChg chg="add mod">
          <ac:chgData name="FELIPE DIAS ALVES DE AZEVEDO ." userId="32d45880-1afd-4e4e-87a4-cca9bfaf6103" providerId="ADAL" clId="{A45F1597-0CC5-4DDD-AD49-A3A765D4BC45}" dt="2020-10-24T15:49:13.596" v="416" actId="1076"/>
          <ac:spMkLst>
            <pc:docMk/>
            <pc:sldMk cId="1537941256" sldId="303"/>
            <ac:spMk id="5" creationId="{AD2A1FB3-223D-432A-B8FA-B9918CE30EDA}"/>
          </ac:spMkLst>
        </pc:spChg>
        <pc:picChg chg="mod">
          <ac:chgData name="FELIPE DIAS ALVES DE AZEVEDO ." userId="32d45880-1afd-4e4e-87a4-cca9bfaf6103" providerId="ADAL" clId="{A45F1597-0CC5-4DDD-AD49-A3A765D4BC45}" dt="2020-10-24T15:49:08.413" v="415" actId="1076"/>
          <ac:picMkLst>
            <pc:docMk/>
            <pc:sldMk cId="1537941256" sldId="303"/>
            <ac:picMk id="4" creationId="{15012425-9818-2844-98F6-81CE9BBCAC39}"/>
          </ac:picMkLst>
        </pc:picChg>
      </pc:sldChg>
      <pc:sldChg chg="del">
        <pc:chgData name="FELIPE DIAS ALVES DE AZEVEDO ." userId="32d45880-1afd-4e4e-87a4-cca9bfaf6103" providerId="ADAL" clId="{A45F1597-0CC5-4DDD-AD49-A3A765D4BC45}" dt="2020-10-24T15:49:41.220" v="417" actId="47"/>
        <pc:sldMkLst>
          <pc:docMk/>
          <pc:sldMk cId="1741694641" sldId="304"/>
        </pc:sldMkLst>
      </pc:sldChg>
      <pc:sldChg chg="del">
        <pc:chgData name="FELIPE DIAS ALVES DE AZEVEDO ." userId="32d45880-1afd-4e4e-87a4-cca9bfaf6103" providerId="ADAL" clId="{A45F1597-0CC5-4DDD-AD49-A3A765D4BC45}" dt="2020-10-24T15:49:42.576" v="418" actId="47"/>
        <pc:sldMkLst>
          <pc:docMk/>
          <pc:sldMk cId="2208024774" sldId="306"/>
        </pc:sldMkLst>
      </pc:sldChg>
      <pc:sldChg chg="addSp delSp modSp mod ord modAnim">
        <pc:chgData name="FELIPE DIAS ALVES DE AZEVEDO ." userId="32d45880-1afd-4e4e-87a4-cca9bfaf6103" providerId="ADAL" clId="{A45F1597-0CC5-4DDD-AD49-A3A765D4BC45}" dt="2020-10-24T15:52:55.126" v="439"/>
        <pc:sldMkLst>
          <pc:docMk/>
          <pc:sldMk cId="1020684742" sldId="307"/>
        </pc:sldMkLst>
        <pc:spChg chg="mod">
          <ac:chgData name="FELIPE DIAS ALVES DE AZEVEDO ." userId="32d45880-1afd-4e4e-87a4-cca9bfaf6103" providerId="ADAL" clId="{A45F1597-0CC5-4DDD-AD49-A3A765D4BC45}" dt="2020-10-24T15:52:55.126" v="439"/>
          <ac:spMkLst>
            <pc:docMk/>
            <pc:sldMk cId="1020684742" sldId="307"/>
            <ac:spMk id="2" creationId="{87D31181-6C43-414C-9AFE-2DEAEA73E0A3}"/>
          </ac:spMkLst>
        </pc:spChg>
        <pc:picChg chg="del">
          <ac:chgData name="FELIPE DIAS ALVES DE AZEVEDO ." userId="32d45880-1afd-4e4e-87a4-cca9bfaf6103" providerId="ADAL" clId="{A45F1597-0CC5-4DDD-AD49-A3A765D4BC45}" dt="2020-10-24T15:20:06.479" v="62" actId="478"/>
          <ac:picMkLst>
            <pc:docMk/>
            <pc:sldMk cId="1020684742" sldId="307"/>
            <ac:picMk id="5" creationId="{0540D443-020A-3B49-BB65-05B5E3F99593}"/>
          </ac:picMkLst>
        </pc:picChg>
        <pc:picChg chg="add del mod">
          <ac:chgData name="FELIPE DIAS ALVES DE AZEVEDO ." userId="32d45880-1afd-4e4e-87a4-cca9bfaf6103" providerId="ADAL" clId="{A45F1597-0CC5-4DDD-AD49-A3A765D4BC45}" dt="2020-10-24T15:21:04.508" v="68" actId="478"/>
          <ac:picMkLst>
            <pc:docMk/>
            <pc:sldMk cId="1020684742" sldId="307"/>
            <ac:picMk id="6" creationId="{2E007027-D025-4F33-9CB3-917B515D8B5F}"/>
          </ac:picMkLst>
        </pc:picChg>
        <pc:picChg chg="add mod ord">
          <ac:chgData name="FELIPE DIAS ALVES DE AZEVEDO ." userId="32d45880-1afd-4e4e-87a4-cca9bfaf6103" providerId="ADAL" clId="{A45F1597-0CC5-4DDD-AD49-A3A765D4BC45}" dt="2020-10-24T15:22:03.746" v="72" actId="167"/>
          <ac:picMkLst>
            <pc:docMk/>
            <pc:sldMk cId="1020684742" sldId="307"/>
            <ac:picMk id="8" creationId="{6EE0D6D6-E510-42B3-A5A7-00AE4AB43E07}"/>
          </ac:picMkLst>
        </pc:picChg>
      </pc:sldChg>
      <pc:sldChg chg="del">
        <pc:chgData name="FELIPE DIAS ALVES DE AZEVEDO ." userId="32d45880-1afd-4e4e-87a4-cca9bfaf6103" providerId="ADAL" clId="{A45F1597-0CC5-4DDD-AD49-A3A765D4BC45}" dt="2020-10-27T13:45:08.378" v="664" actId="2696"/>
        <pc:sldMkLst>
          <pc:docMk/>
          <pc:sldMk cId="781182521" sldId="309"/>
        </pc:sldMkLst>
      </pc:sldChg>
      <pc:sldChg chg="modSp mod">
        <pc:chgData name="FELIPE DIAS ALVES DE AZEVEDO ." userId="32d45880-1afd-4e4e-87a4-cca9bfaf6103" providerId="ADAL" clId="{A45F1597-0CC5-4DDD-AD49-A3A765D4BC45}" dt="2020-10-24T15:53:05.580" v="441"/>
        <pc:sldMkLst>
          <pc:docMk/>
          <pc:sldMk cId="315234803" sldId="310"/>
        </pc:sldMkLst>
        <pc:spChg chg="mod">
          <ac:chgData name="FELIPE DIAS ALVES DE AZEVEDO ." userId="32d45880-1afd-4e4e-87a4-cca9bfaf6103" providerId="ADAL" clId="{A45F1597-0CC5-4DDD-AD49-A3A765D4BC45}" dt="2020-10-24T15:53:05.580" v="441"/>
          <ac:spMkLst>
            <pc:docMk/>
            <pc:sldMk cId="315234803" sldId="310"/>
            <ac:spMk id="6" creationId="{CF96AC68-B3D5-46D7-9183-BCE761C6B2E2}"/>
          </ac:spMkLst>
        </pc:spChg>
      </pc:sldChg>
      <pc:sldChg chg="modSp add mod ord">
        <pc:chgData name="FELIPE DIAS ALVES DE AZEVEDO ." userId="32d45880-1afd-4e4e-87a4-cca9bfaf6103" providerId="ADAL" clId="{A45F1597-0CC5-4DDD-AD49-A3A765D4BC45}" dt="2020-10-26T22:47:51.622" v="513"/>
        <pc:sldMkLst>
          <pc:docMk/>
          <pc:sldMk cId="240468585" sldId="311"/>
        </pc:sldMkLst>
        <pc:spChg chg="mod">
          <ac:chgData name="FELIPE DIAS ALVES DE AZEVEDO ." userId="32d45880-1afd-4e4e-87a4-cca9bfaf6103" providerId="ADAL" clId="{A45F1597-0CC5-4DDD-AD49-A3A765D4BC45}" dt="2020-10-24T15:46:16.953" v="348" actId="1076"/>
          <ac:spMkLst>
            <pc:docMk/>
            <pc:sldMk cId="240468585" sldId="311"/>
            <ac:spMk id="6" creationId="{CF96AC68-B3D5-46D7-9183-BCE761C6B2E2}"/>
          </ac:spMkLst>
        </pc:spChg>
      </pc:sldChg>
      <pc:sldChg chg="addSp delSp modSp add mod ord delAnim modAnim">
        <pc:chgData name="FELIPE DIAS ALVES DE AZEVEDO ." userId="32d45880-1afd-4e4e-87a4-cca9bfaf6103" providerId="ADAL" clId="{A45F1597-0CC5-4DDD-AD49-A3A765D4BC45}" dt="2020-10-26T22:34:57.251" v="505"/>
        <pc:sldMkLst>
          <pc:docMk/>
          <pc:sldMk cId="2563247487" sldId="315"/>
        </pc:sldMkLst>
        <pc:spChg chg="mod">
          <ac:chgData name="FELIPE DIAS ALVES DE AZEVEDO ." userId="32d45880-1afd-4e4e-87a4-cca9bfaf6103" providerId="ADAL" clId="{A45F1597-0CC5-4DDD-AD49-A3A765D4BC45}" dt="2020-10-26T22:34:19.081" v="496" actId="1076"/>
          <ac:spMkLst>
            <pc:docMk/>
            <pc:sldMk cId="2563247487" sldId="315"/>
            <ac:spMk id="2" creationId="{87D31181-6C43-414C-9AFE-2DEAEA73E0A3}"/>
          </ac:spMkLst>
        </pc:spChg>
        <pc:picChg chg="add mod ord">
          <ac:chgData name="FELIPE DIAS ALVES DE AZEVEDO ." userId="32d45880-1afd-4e4e-87a4-cca9bfaf6103" providerId="ADAL" clId="{A45F1597-0CC5-4DDD-AD49-A3A765D4BC45}" dt="2020-10-26T22:34:37.850" v="503" actId="167"/>
          <ac:picMkLst>
            <pc:docMk/>
            <pc:sldMk cId="2563247487" sldId="315"/>
            <ac:picMk id="5" creationId="{4EC36DB9-1AA2-4F2B-8390-5AC9FBA8E87C}"/>
          </ac:picMkLst>
        </pc:picChg>
        <pc:picChg chg="del">
          <ac:chgData name="FELIPE DIAS ALVES DE AZEVEDO ." userId="32d45880-1afd-4e4e-87a4-cca9bfaf6103" providerId="ADAL" clId="{A45F1597-0CC5-4DDD-AD49-A3A765D4BC45}" dt="2020-10-26T22:34:00.825" v="472" actId="478"/>
          <ac:picMkLst>
            <pc:docMk/>
            <pc:sldMk cId="2563247487" sldId="315"/>
            <ac:picMk id="8" creationId="{6EE0D6D6-E510-42B3-A5A7-00AE4AB43E07}"/>
          </ac:picMkLst>
        </pc:picChg>
      </pc:sldChg>
      <pc:sldChg chg="modSp mod">
        <pc:chgData name="FELIPE DIAS ALVES DE AZEVEDO ." userId="32d45880-1afd-4e4e-87a4-cca9bfaf6103" providerId="ADAL" clId="{A45F1597-0CC5-4DDD-AD49-A3A765D4BC45}" dt="2020-10-27T01:43:52.680" v="538" actId="207"/>
        <pc:sldMkLst>
          <pc:docMk/>
          <pc:sldMk cId="3810074561" sldId="316"/>
        </pc:sldMkLst>
        <pc:spChg chg="mod">
          <ac:chgData name="FELIPE DIAS ALVES DE AZEVEDO ." userId="32d45880-1afd-4e4e-87a4-cca9bfaf6103" providerId="ADAL" clId="{A45F1597-0CC5-4DDD-AD49-A3A765D4BC45}" dt="2020-10-27T01:43:44.561" v="516" actId="20577"/>
          <ac:spMkLst>
            <pc:docMk/>
            <pc:sldMk cId="3810074561" sldId="316"/>
            <ac:spMk id="2" creationId="{6D2DCBF8-6D0C-4BBF-9D44-7956590B28D0}"/>
          </ac:spMkLst>
        </pc:spChg>
        <pc:spChg chg="mod">
          <ac:chgData name="FELIPE DIAS ALVES DE AZEVEDO ." userId="32d45880-1afd-4e4e-87a4-cca9bfaf6103" providerId="ADAL" clId="{A45F1597-0CC5-4DDD-AD49-A3A765D4BC45}" dt="2020-10-27T01:43:52.680" v="538" actId="207"/>
          <ac:spMkLst>
            <pc:docMk/>
            <pc:sldMk cId="3810074561" sldId="316"/>
            <ac:spMk id="3" creationId="{9DF16260-FC55-4235-A9AC-89B1AB574A19}"/>
          </ac:spMkLst>
        </pc:spChg>
      </pc:sldChg>
      <pc:sldChg chg="addSp modSp del mod modShow">
        <pc:chgData name="FELIPE DIAS ALVES DE AZEVEDO ." userId="32d45880-1afd-4e4e-87a4-cca9bfaf6103" providerId="ADAL" clId="{A45F1597-0CC5-4DDD-AD49-A3A765D4BC45}" dt="2020-10-27T13:46:58.070" v="723" actId="2696"/>
        <pc:sldMkLst>
          <pc:docMk/>
          <pc:sldMk cId="3625580591" sldId="317"/>
        </pc:sldMkLst>
        <pc:spChg chg="add mod">
          <ac:chgData name="FELIPE DIAS ALVES DE AZEVEDO ." userId="32d45880-1afd-4e4e-87a4-cca9bfaf6103" providerId="ADAL" clId="{A45F1597-0CC5-4DDD-AD49-A3A765D4BC45}" dt="2020-10-27T13:45:54.389" v="718" actId="1076"/>
          <ac:spMkLst>
            <pc:docMk/>
            <pc:sldMk cId="3625580591" sldId="317"/>
            <ac:spMk id="7" creationId="{D4B36D78-A20B-4BAD-9893-8D2F55CD6B13}"/>
          </ac:spMkLst>
        </pc:spChg>
      </pc:sldChg>
      <pc:sldChg chg="del">
        <pc:chgData name="FELIPE DIAS ALVES DE AZEVEDO ." userId="32d45880-1afd-4e4e-87a4-cca9bfaf6103" providerId="ADAL" clId="{A45F1597-0CC5-4DDD-AD49-A3A765D4BC45}" dt="2020-10-27T13:46:59.949" v="724" actId="2696"/>
        <pc:sldMkLst>
          <pc:docMk/>
          <pc:sldMk cId="2010045341" sldId="318"/>
        </pc:sldMkLst>
      </pc:sldChg>
      <pc:sldChg chg="addSp delSp modSp add mod ord modShow">
        <pc:chgData name="FELIPE DIAS ALVES DE AZEVEDO ." userId="32d45880-1afd-4e4e-87a4-cca9bfaf6103" providerId="ADAL" clId="{A45F1597-0CC5-4DDD-AD49-A3A765D4BC45}" dt="2020-10-27T13:53:22.095" v="803" actId="20577"/>
        <pc:sldMkLst>
          <pc:docMk/>
          <pc:sldMk cId="3178999255" sldId="319"/>
        </pc:sldMkLst>
        <pc:spChg chg="mod">
          <ac:chgData name="FELIPE DIAS ALVES DE AZEVEDO ." userId="32d45880-1afd-4e4e-87a4-cca9bfaf6103" providerId="ADAL" clId="{A45F1597-0CC5-4DDD-AD49-A3A765D4BC45}" dt="2020-10-27T13:53:22.095" v="803" actId="20577"/>
          <ac:spMkLst>
            <pc:docMk/>
            <pc:sldMk cId="3178999255" sldId="319"/>
            <ac:spMk id="2" creationId="{D414D962-A40A-43C8-A29A-0AD763CB3420}"/>
          </ac:spMkLst>
        </pc:spChg>
        <pc:picChg chg="del">
          <ac:chgData name="FELIPE DIAS ALVES DE AZEVEDO ." userId="32d45880-1afd-4e4e-87a4-cca9bfaf6103" providerId="ADAL" clId="{A45F1597-0CC5-4DDD-AD49-A3A765D4BC45}" dt="2020-10-27T03:46:48.853" v="593" actId="478"/>
          <ac:picMkLst>
            <pc:docMk/>
            <pc:sldMk cId="3178999255" sldId="319"/>
            <ac:picMk id="5" creationId="{0DCB5AEB-2127-411B-BBF6-ABEEAA1D16DB}"/>
          </ac:picMkLst>
        </pc:picChg>
        <pc:picChg chg="add del mod">
          <ac:chgData name="FELIPE DIAS ALVES DE AZEVEDO ." userId="32d45880-1afd-4e4e-87a4-cca9bfaf6103" providerId="ADAL" clId="{A45F1597-0CC5-4DDD-AD49-A3A765D4BC45}" dt="2020-10-27T04:06:50.907" v="656" actId="478"/>
          <ac:picMkLst>
            <pc:docMk/>
            <pc:sldMk cId="3178999255" sldId="319"/>
            <ac:picMk id="6" creationId="{F4BB3BF0-CACC-4EEE-80AD-6698CDFC1997}"/>
          </ac:picMkLst>
        </pc:picChg>
        <pc:picChg chg="add mod">
          <ac:chgData name="FELIPE DIAS ALVES DE AZEVEDO ." userId="32d45880-1afd-4e4e-87a4-cca9bfaf6103" providerId="ADAL" clId="{A45F1597-0CC5-4DDD-AD49-A3A765D4BC45}" dt="2020-10-27T04:06:53.035" v="657" actId="1076"/>
          <ac:picMkLst>
            <pc:docMk/>
            <pc:sldMk cId="3178999255" sldId="319"/>
            <ac:picMk id="8" creationId="{8187FB74-941C-45D1-8C85-6FFB58C22F6A}"/>
          </ac:picMkLst>
        </pc:picChg>
      </pc:sldChg>
      <pc:sldChg chg="modSp add mod ord">
        <pc:chgData name="FELIPE DIAS ALVES DE AZEVEDO ." userId="32d45880-1afd-4e4e-87a4-cca9bfaf6103" providerId="ADAL" clId="{A45F1597-0CC5-4DDD-AD49-A3A765D4BC45}" dt="2020-10-27T03:50:00.949" v="619" actId="20577"/>
        <pc:sldMkLst>
          <pc:docMk/>
          <pc:sldMk cId="2077176595" sldId="320"/>
        </pc:sldMkLst>
        <pc:spChg chg="mod">
          <ac:chgData name="FELIPE DIAS ALVES DE AZEVEDO ." userId="32d45880-1afd-4e4e-87a4-cca9bfaf6103" providerId="ADAL" clId="{A45F1597-0CC5-4DDD-AD49-A3A765D4BC45}" dt="2020-10-27T03:50:00.949" v="619" actId="20577"/>
          <ac:spMkLst>
            <pc:docMk/>
            <pc:sldMk cId="2077176595" sldId="320"/>
            <ac:spMk id="6" creationId="{CF96AC68-B3D5-46D7-9183-BCE761C6B2E2}"/>
          </ac:spMkLst>
        </pc:spChg>
      </pc:sldChg>
      <pc:sldChg chg="modSp add mod ord">
        <pc:chgData name="FELIPE DIAS ALVES DE AZEVEDO ." userId="32d45880-1afd-4e4e-87a4-cca9bfaf6103" providerId="ADAL" clId="{A45F1597-0CC5-4DDD-AD49-A3A765D4BC45}" dt="2020-10-27T03:50:19.267" v="637" actId="20577"/>
        <pc:sldMkLst>
          <pc:docMk/>
          <pc:sldMk cId="1587630165" sldId="321"/>
        </pc:sldMkLst>
        <pc:spChg chg="mod">
          <ac:chgData name="FELIPE DIAS ALVES DE AZEVEDO ." userId="32d45880-1afd-4e4e-87a4-cca9bfaf6103" providerId="ADAL" clId="{A45F1597-0CC5-4DDD-AD49-A3A765D4BC45}" dt="2020-10-27T03:50:19.267" v="637" actId="20577"/>
          <ac:spMkLst>
            <pc:docMk/>
            <pc:sldMk cId="1587630165" sldId="321"/>
            <ac:spMk id="6" creationId="{CF96AC68-B3D5-46D7-9183-BCE761C6B2E2}"/>
          </ac:spMkLst>
        </pc:spChg>
      </pc:sldChg>
      <pc:sldChg chg="addSp delSp modSp add del mod">
        <pc:chgData name="FELIPE DIAS ALVES DE AZEVEDO ." userId="32d45880-1afd-4e4e-87a4-cca9bfaf6103" providerId="ADAL" clId="{A45F1597-0CC5-4DDD-AD49-A3A765D4BC45}" dt="2020-10-27T13:52:24.318" v="772" actId="47"/>
        <pc:sldMkLst>
          <pc:docMk/>
          <pc:sldMk cId="2663084557" sldId="322"/>
        </pc:sldMkLst>
        <pc:spChg chg="del">
          <ac:chgData name="FELIPE DIAS ALVES DE AZEVEDO ." userId="32d45880-1afd-4e4e-87a4-cca9bfaf6103" providerId="ADAL" clId="{A45F1597-0CC5-4DDD-AD49-A3A765D4BC45}" dt="2020-10-27T04:04:02.288" v="640" actId="478"/>
          <ac:spMkLst>
            <pc:docMk/>
            <pc:sldMk cId="2663084557" sldId="322"/>
            <ac:spMk id="6" creationId="{CF96AC68-B3D5-46D7-9183-BCE761C6B2E2}"/>
          </ac:spMkLst>
        </pc:spChg>
        <pc:picChg chg="add del mod">
          <ac:chgData name="FELIPE DIAS ALVES DE AZEVEDO ." userId="32d45880-1afd-4e4e-87a4-cca9bfaf6103" providerId="ADAL" clId="{A45F1597-0CC5-4DDD-AD49-A3A765D4BC45}" dt="2020-10-27T13:47:37.195" v="727" actId="478"/>
          <ac:picMkLst>
            <pc:docMk/>
            <pc:sldMk cId="2663084557" sldId="322"/>
            <ac:picMk id="4" creationId="{B26826F8-EEDD-4E0C-AD29-9265ECE35BFE}"/>
          </ac:picMkLst>
        </pc:picChg>
        <pc:picChg chg="del">
          <ac:chgData name="FELIPE DIAS ALVES DE AZEVEDO ." userId="32d45880-1afd-4e4e-87a4-cca9bfaf6103" providerId="ADAL" clId="{A45F1597-0CC5-4DDD-AD49-A3A765D4BC45}" dt="2020-10-27T04:04:01.064" v="639" actId="478"/>
          <ac:picMkLst>
            <pc:docMk/>
            <pc:sldMk cId="2663084557" sldId="322"/>
            <ac:picMk id="4" creationId="{F6E90928-A880-455E-929E-2D78028E1C02}"/>
          </ac:picMkLst>
        </pc:picChg>
        <pc:picChg chg="add del mod">
          <ac:chgData name="FELIPE DIAS ALVES DE AZEVEDO ." userId="32d45880-1afd-4e4e-87a4-cca9bfaf6103" providerId="ADAL" clId="{A45F1597-0CC5-4DDD-AD49-A3A765D4BC45}" dt="2020-10-27T13:48:24.789" v="731" actId="478"/>
          <ac:picMkLst>
            <pc:docMk/>
            <pc:sldMk cId="2663084557" sldId="322"/>
            <ac:picMk id="5" creationId="{3E3F4C46-40ED-4C69-8EFD-C033317607C6}"/>
          </ac:picMkLst>
        </pc:picChg>
        <pc:picChg chg="add mod">
          <ac:chgData name="FELIPE DIAS ALVES DE AZEVEDO ." userId="32d45880-1afd-4e4e-87a4-cca9bfaf6103" providerId="ADAL" clId="{A45F1597-0CC5-4DDD-AD49-A3A765D4BC45}" dt="2020-10-27T13:50:05.441" v="746" actId="1076"/>
          <ac:picMkLst>
            <pc:docMk/>
            <pc:sldMk cId="2663084557" sldId="322"/>
            <ac:picMk id="7" creationId="{BB3146A0-D1D0-4999-B671-B25877C76630}"/>
          </ac:picMkLst>
        </pc:picChg>
        <pc:picChg chg="add del mod">
          <ac:chgData name="FELIPE DIAS ALVES DE AZEVEDO ." userId="32d45880-1afd-4e4e-87a4-cca9bfaf6103" providerId="ADAL" clId="{A45F1597-0CC5-4DDD-AD49-A3A765D4BC45}" dt="2020-10-27T04:04:47.200" v="651" actId="478"/>
          <ac:picMkLst>
            <pc:docMk/>
            <pc:sldMk cId="2663084557" sldId="322"/>
            <ac:picMk id="8" creationId="{197F2AB2-B813-4890-800C-9351785EF722}"/>
          </ac:picMkLst>
        </pc:picChg>
        <pc:picChg chg="add mod">
          <ac:chgData name="FELIPE DIAS ALVES DE AZEVEDO ." userId="32d45880-1afd-4e4e-87a4-cca9bfaf6103" providerId="ADAL" clId="{A45F1597-0CC5-4DDD-AD49-A3A765D4BC45}" dt="2020-10-27T13:49:18.289" v="744" actId="1076"/>
          <ac:picMkLst>
            <pc:docMk/>
            <pc:sldMk cId="2663084557" sldId="322"/>
            <ac:picMk id="9" creationId="{382F54F8-A434-4469-AFDA-B4669985C7C0}"/>
          </ac:picMkLst>
        </pc:picChg>
        <pc:picChg chg="add mod">
          <ac:chgData name="FELIPE DIAS ALVES DE AZEVEDO ." userId="32d45880-1afd-4e4e-87a4-cca9bfaf6103" providerId="ADAL" clId="{A45F1597-0CC5-4DDD-AD49-A3A765D4BC45}" dt="2020-10-27T13:50:03.065" v="745" actId="1076"/>
          <ac:picMkLst>
            <pc:docMk/>
            <pc:sldMk cId="2663084557" sldId="322"/>
            <ac:picMk id="11" creationId="{51A78DFC-35B4-458C-A978-B7039F5064DC}"/>
          </ac:picMkLst>
        </pc:picChg>
      </pc:sldChg>
      <pc:sldChg chg="addSp delSp modSp add mod">
        <pc:chgData name="FELIPE DIAS ALVES DE AZEVEDO ." userId="32d45880-1afd-4e4e-87a4-cca9bfaf6103" providerId="ADAL" clId="{A45F1597-0CC5-4DDD-AD49-A3A765D4BC45}" dt="2020-10-27T13:54:50.530" v="847" actId="20577"/>
        <pc:sldMkLst>
          <pc:docMk/>
          <pc:sldMk cId="3320905772" sldId="323"/>
        </pc:sldMkLst>
        <pc:spChg chg="add mod">
          <ac:chgData name="FELIPE DIAS ALVES DE AZEVEDO ." userId="32d45880-1afd-4e4e-87a4-cca9bfaf6103" providerId="ADAL" clId="{A45F1597-0CC5-4DDD-AD49-A3A765D4BC45}" dt="2020-10-27T13:54:50.530" v="847" actId="20577"/>
          <ac:spMkLst>
            <pc:docMk/>
            <pc:sldMk cId="3320905772" sldId="323"/>
            <ac:spMk id="9" creationId="{F09001D8-7F0D-471F-9961-ED1E754F77C9}"/>
          </ac:spMkLst>
        </pc:spChg>
        <pc:picChg chg="add mod">
          <ac:chgData name="FELIPE DIAS ALVES DE AZEVEDO ." userId="32d45880-1afd-4e4e-87a4-cca9bfaf6103" providerId="ADAL" clId="{A45F1597-0CC5-4DDD-AD49-A3A765D4BC45}" dt="2020-10-27T13:50:36.493" v="751" actId="14100"/>
          <ac:picMkLst>
            <pc:docMk/>
            <pc:sldMk cId="3320905772" sldId="323"/>
            <ac:picMk id="4" creationId="{DC6A4AE3-0450-43C1-AF54-52BF33E8D29B}"/>
          </ac:picMkLst>
        </pc:picChg>
        <pc:picChg chg="del">
          <ac:chgData name="FELIPE DIAS ALVES DE AZEVEDO ." userId="32d45880-1afd-4e4e-87a4-cca9bfaf6103" providerId="ADAL" clId="{A45F1597-0CC5-4DDD-AD49-A3A765D4BC45}" dt="2020-10-27T04:04:37.991" v="649" actId="478"/>
          <ac:picMkLst>
            <pc:docMk/>
            <pc:sldMk cId="3320905772" sldId="323"/>
            <ac:picMk id="5" creationId="{3E3F4C46-40ED-4C69-8EFD-C033317607C6}"/>
          </ac:picMkLst>
        </pc:picChg>
        <pc:picChg chg="add mod">
          <ac:chgData name="FELIPE DIAS ALVES DE AZEVEDO ." userId="32d45880-1afd-4e4e-87a4-cca9bfaf6103" providerId="ADAL" clId="{A45F1597-0CC5-4DDD-AD49-A3A765D4BC45}" dt="2020-10-27T13:53:49.539" v="812" actId="1076"/>
          <ac:picMkLst>
            <pc:docMk/>
            <pc:sldMk cId="3320905772" sldId="323"/>
            <ac:picMk id="6" creationId="{8687B3F0-69E2-474B-8B8E-32A62FFA1794}"/>
          </ac:picMkLst>
        </pc:picChg>
        <pc:picChg chg="del mod">
          <ac:chgData name="FELIPE DIAS ALVES DE AZEVEDO ." userId="32d45880-1afd-4e4e-87a4-cca9bfaf6103" providerId="ADAL" clId="{A45F1597-0CC5-4DDD-AD49-A3A765D4BC45}" dt="2020-10-27T13:50:26.173" v="747" actId="478"/>
          <ac:picMkLst>
            <pc:docMk/>
            <pc:sldMk cId="3320905772" sldId="323"/>
            <ac:picMk id="8" creationId="{197F2AB2-B813-4890-800C-9351785EF722}"/>
          </ac:picMkLst>
        </pc:picChg>
      </pc:sldChg>
      <pc:sldChg chg="delSp modSp add mod ord modShow">
        <pc:chgData name="FELIPE DIAS ALVES DE AZEVEDO ." userId="32d45880-1afd-4e4e-87a4-cca9bfaf6103" providerId="ADAL" clId="{A45F1597-0CC5-4DDD-AD49-A3A765D4BC45}" dt="2020-10-27T13:53:29.600" v="807" actId="20577"/>
        <pc:sldMkLst>
          <pc:docMk/>
          <pc:sldMk cId="4237794909" sldId="324"/>
        </pc:sldMkLst>
        <pc:spChg chg="mod">
          <ac:chgData name="FELIPE DIAS ALVES DE AZEVEDO ." userId="32d45880-1afd-4e4e-87a4-cca9bfaf6103" providerId="ADAL" clId="{A45F1597-0CC5-4DDD-AD49-A3A765D4BC45}" dt="2020-10-27T13:53:29.600" v="807" actId="20577"/>
          <ac:spMkLst>
            <pc:docMk/>
            <pc:sldMk cId="4237794909" sldId="324"/>
            <ac:spMk id="14" creationId="{C1FE0EF7-E85D-491E-89CF-8CCCE73CA060}"/>
          </ac:spMkLst>
        </pc:spChg>
        <pc:picChg chg="mod">
          <ac:chgData name="FELIPE DIAS ALVES DE AZEVEDO ." userId="32d45880-1afd-4e4e-87a4-cca9bfaf6103" providerId="ADAL" clId="{A45F1597-0CC5-4DDD-AD49-A3A765D4BC45}" dt="2020-10-27T04:06:46.970" v="655" actId="1076"/>
          <ac:picMkLst>
            <pc:docMk/>
            <pc:sldMk cId="4237794909" sldId="324"/>
            <ac:picMk id="6" creationId="{F4BB3BF0-CACC-4EEE-80AD-6698CDFC1997}"/>
          </ac:picMkLst>
        </pc:picChg>
        <pc:picChg chg="del">
          <ac:chgData name="FELIPE DIAS ALVES DE AZEVEDO ." userId="32d45880-1afd-4e4e-87a4-cca9bfaf6103" providerId="ADAL" clId="{A45F1597-0CC5-4DDD-AD49-A3A765D4BC45}" dt="2020-10-27T04:06:44.182" v="654" actId="478"/>
          <ac:picMkLst>
            <pc:docMk/>
            <pc:sldMk cId="4237794909" sldId="324"/>
            <ac:picMk id="8" creationId="{8187FB74-941C-45D1-8C85-6FFB58C22F6A}"/>
          </ac:picMkLst>
        </pc:picChg>
      </pc:sldChg>
      <pc:sldChg chg="modSp mod ord">
        <pc:chgData name="FELIPE DIAS ALVES DE AZEVEDO ." userId="32d45880-1afd-4e4e-87a4-cca9bfaf6103" providerId="ADAL" clId="{A45F1597-0CC5-4DDD-AD49-A3A765D4BC45}" dt="2020-10-27T13:53:36.117" v="811" actId="20577"/>
        <pc:sldMkLst>
          <pc:docMk/>
          <pc:sldMk cId="3014505302" sldId="325"/>
        </pc:sldMkLst>
        <pc:spChg chg="mod">
          <ac:chgData name="FELIPE DIAS ALVES DE AZEVEDO ." userId="32d45880-1afd-4e4e-87a4-cca9bfaf6103" providerId="ADAL" clId="{A45F1597-0CC5-4DDD-AD49-A3A765D4BC45}" dt="2020-10-27T13:53:36.117" v="811" actId="20577"/>
          <ac:spMkLst>
            <pc:docMk/>
            <pc:sldMk cId="3014505302" sldId="325"/>
            <ac:spMk id="10" creationId="{471D4A8B-372F-4DA6-B3BE-EBDAE83B9C84}"/>
          </ac:spMkLst>
        </pc:spChg>
      </pc:sldChg>
      <pc:sldChg chg="addSp delSp modSp add mod modShow">
        <pc:chgData name="FELIPE DIAS ALVES DE AZEVEDO ." userId="32d45880-1afd-4e4e-87a4-cca9bfaf6103" providerId="ADAL" clId="{A45F1597-0CC5-4DDD-AD49-A3A765D4BC45}" dt="2020-10-27T13:53:16.275" v="797" actId="729"/>
        <pc:sldMkLst>
          <pc:docMk/>
          <pc:sldMk cId="1112575358" sldId="326"/>
        </pc:sldMkLst>
        <pc:spChg chg="mod">
          <ac:chgData name="FELIPE DIAS ALVES DE AZEVEDO ." userId="32d45880-1afd-4e4e-87a4-cca9bfaf6103" providerId="ADAL" clId="{A45F1597-0CC5-4DDD-AD49-A3A765D4BC45}" dt="2020-10-27T13:53:05.190" v="788" actId="20577"/>
          <ac:spMkLst>
            <pc:docMk/>
            <pc:sldMk cId="1112575358" sldId="326"/>
            <ac:spMk id="2" creationId="{D414D962-A40A-43C8-A29A-0AD763CB3420}"/>
          </ac:spMkLst>
        </pc:spChg>
        <pc:picChg chg="del">
          <ac:chgData name="FELIPE DIAS ALVES DE AZEVEDO ." userId="32d45880-1afd-4e4e-87a4-cca9bfaf6103" providerId="ADAL" clId="{A45F1597-0CC5-4DDD-AD49-A3A765D4BC45}" dt="2020-10-27T13:53:06.882" v="789" actId="478"/>
          <ac:picMkLst>
            <pc:docMk/>
            <pc:sldMk cId="1112575358" sldId="326"/>
            <ac:picMk id="3" creationId="{99CE9EF7-03F2-403A-A1EE-382A772DEDD4}"/>
          </ac:picMkLst>
        </pc:picChg>
        <pc:picChg chg="del mod">
          <ac:chgData name="FELIPE DIAS ALVES DE AZEVEDO ." userId="32d45880-1afd-4e4e-87a4-cca9bfaf6103" providerId="ADAL" clId="{A45F1597-0CC5-4DDD-AD49-A3A765D4BC45}" dt="2020-10-27T13:53:07.371" v="791" actId="478"/>
          <ac:picMkLst>
            <pc:docMk/>
            <pc:sldMk cId="1112575358" sldId="326"/>
            <ac:picMk id="5" creationId="{291F507C-23C5-4734-96F7-EE8ED0B87317}"/>
          </ac:picMkLst>
        </pc:picChg>
        <pc:picChg chg="add mod">
          <ac:chgData name="FELIPE DIAS ALVES DE AZEVEDO ." userId="32d45880-1afd-4e4e-87a4-cca9bfaf6103" providerId="ADAL" clId="{A45F1597-0CC5-4DDD-AD49-A3A765D4BC45}" dt="2020-10-27T13:53:14.026" v="796" actId="1076"/>
          <ac:picMkLst>
            <pc:docMk/>
            <pc:sldMk cId="1112575358" sldId="326"/>
            <ac:picMk id="7" creationId="{8E9CE8E9-8AF9-43C0-BD47-376587E71DC7}"/>
          </ac:picMkLst>
        </pc:picChg>
      </pc:sldChg>
      <pc:sldMasterChg chg="del delSldLayout">
        <pc:chgData name="FELIPE DIAS ALVES DE AZEVEDO ." userId="32d45880-1afd-4e4e-87a4-cca9bfaf6103" providerId="ADAL" clId="{A45F1597-0CC5-4DDD-AD49-A3A765D4BC45}" dt="2020-10-24T15:53:23.915" v="445" actId="47"/>
        <pc:sldMasterMkLst>
          <pc:docMk/>
          <pc:sldMasterMk cId="3116696553" sldId="2147483648"/>
        </pc:sldMasterMkLst>
        <pc:sldLayoutChg chg="del">
          <pc:chgData name="FELIPE DIAS ALVES DE AZEVEDO ." userId="32d45880-1afd-4e4e-87a4-cca9bfaf6103" providerId="ADAL" clId="{A45F1597-0CC5-4DDD-AD49-A3A765D4BC45}" dt="2020-10-24T15:53:23.915" v="445" actId="47"/>
          <pc:sldLayoutMkLst>
            <pc:docMk/>
            <pc:sldMasterMk cId="3116696553" sldId="2147483648"/>
            <pc:sldLayoutMk cId="2602581133" sldId="2147483649"/>
          </pc:sldLayoutMkLst>
        </pc:sldLayoutChg>
      </pc:sldMasterChg>
    </pc:docChg>
  </pc:docChgLst>
  <pc:docChgLst>
    <pc:chgData name="ALEXANDRE YUCRA ESPINOZA ." userId="S::alexandre.espinoza@bandtec.com.br::3f16fd72-500a-49ca-b14a-0ee52b3c40a3" providerId="AD" clId="Web-{D31B9CCB-0C3B-B1D7-2023-1A80E23CBB7E}"/>
    <pc:docChg chg="addSld modSld">
      <pc:chgData name="ALEXANDRE YUCRA ESPINOZA ." userId="S::alexandre.espinoza@bandtec.com.br::3f16fd72-500a-49ca-b14a-0ee52b3c40a3" providerId="AD" clId="Web-{D31B9CCB-0C3B-B1D7-2023-1A80E23CBB7E}" dt="2020-10-27T01:02:59.038" v="83"/>
      <pc:docMkLst>
        <pc:docMk/>
      </pc:docMkLst>
      <pc:sldChg chg="addSp delSp modSp">
        <pc:chgData name="ALEXANDRE YUCRA ESPINOZA ." userId="S::alexandre.espinoza@bandtec.com.br::3f16fd72-500a-49ca-b14a-0ee52b3c40a3" providerId="AD" clId="Web-{D31B9CCB-0C3B-B1D7-2023-1A80E23CBB7E}" dt="2020-10-27T00:55:46.308" v="33" actId="1076"/>
        <pc:sldMkLst>
          <pc:docMk/>
          <pc:sldMk cId="2059251757" sldId="273"/>
        </pc:sldMkLst>
        <pc:spChg chg="mod">
          <ac:chgData name="ALEXANDRE YUCRA ESPINOZA ." userId="S::alexandre.espinoza@bandtec.com.br::3f16fd72-500a-49ca-b14a-0ee52b3c40a3" providerId="AD" clId="Web-{D31B9CCB-0C3B-B1D7-2023-1A80E23CBB7E}" dt="2020-10-27T00:55:32.714" v="30" actId="1076"/>
          <ac:spMkLst>
            <pc:docMk/>
            <pc:sldMk cId="2059251757" sldId="273"/>
            <ac:spMk id="2" creationId="{D414D962-A40A-43C8-A29A-0AD763CB3420}"/>
          </ac:spMkLst>
        </pc:spChg>
        <pc:picChg chg="add del mod">
          <ac:chgData name="ALEXANDRE YUCRA ESPINOZA ." userId="S::alexandre.espinoza@bandtec.com.br::3f16fd72-500a-49ca-b14a-0ee52b3c40a3" providerId="AD" clId="Web-{D31B9CCB-0C3B-B1D7-2023-1A80E23CBB7E}" dt="2020-10-27T00:54:58.854" v="21"/>
          <ac:picMkLst>
            <pc:docMk/>
            <pc:sldMk cId="2059251757" sldId="273"/>
            <ac:picMk id="3" creationId="{C19A3629-5EAE-4991-9700-2574880FB282}"/>
          </ac:picMkLst>
        </pc:picChg>
        <pc:picChg chg="add mod">
          <ac:chgData name="ALEXANDRE YUCRA ESPINOZA ." userId="S::alexandre.espinoza@bandtec.com.br::3f16fd72-500a-49ca-b14a-0ee52b3c40a3" providerId="AD" clId="Web-{D31B9CCB-0C3B-B1D7-2023-1A80E23CBB7E}" dt="2020-10-27T00:55:46.308" v="33" actId="1076"/>
          <ac:picMkLst>
            <pc:docMk/>
            <pc:sldMk cId="2059251757" sldId="273"/>
            <ac:picMk id="5" creationId="{D836C8AE-6B79-4BB8-A824-7A9879350401}"/>
          </ac:picMkLst>
        </pc:picChg>
        <pc:picChg chg="del">
          <ac:chgData name="ALEXANDRE YUCRA ESPINOZA ." userId="S::alexandre.espinoza@bandtec.com.br::3f16fd72-500a-49ca-b14a-0ee52b3c40a3" providerId="AD" clId="Web-{D31B9CCB-0C3B-B1D7-2023-1A80E23CBB7E}" dt="2020-10-27T00:50:00.002" v="13"/>
          <ac:picMkLst>
            <pc:docMk/>
            <pc:sldMk cId="2059251757" sldId="273"/>
            <ac:picMk id="6" creationId="{54906EEC-17EF-4809-B775-0610E21024EA}"/>
          </ac:picMkLst>
        </pc:picChg>
      </pc:sldChg>
      <pc:sldChg chg="modSp new mod modShow">
        <pc:chgData name="ALEXANDRE YUCRA ESPINOZA ." userId="S::alexandre.espinoza@bandtec.com.br::3f16fd72-500a-49ca-b14a-0ee52b3c40a3" providerId="AD" clId="Web-{D31B9CCB-0C3B-B1D7-2023-1A80E23CBB7E}" dt="2020-10-27T00:59:33.548" v="74" actId="20577"/>
        <pc:sldMkLst>
          <pc:docMk/>
          <pc:sldMk cId="3810074561" sldId="316"/>
        </pc:sldMkLst>
        <pc:spChg chg="mod">
          <ac:chgData name="ALEXANDRE YUCRA ESPINOZA ." userId="S::alexandre.espinoza@bandtec.com.br::3f16fd72-500a-49ca-b14a-0ee52b3c40a3" providerId="AD" clId="Web-{D31B9CCB-0C3B-B1D7-2023-1A80E23CBB7E}" dt="2020-10-27T00:59:33.548" v="74" actId="20577"/>
          <ac:spMkLst>
            <pc:docMk/>
            <pc:sldMk cId="3810074561" sldId="316"/>
            <ac:spMk id="2" creationId="{6D2DCBF8-6D0C-4BBF-9D44-7956590B28D0}"/>
          </ac:spMkLst>
        </pc:spChg>
      </pc:sldChg>
      <pc:sldChg chg="addSp delSp modSp new mod setBg">
        <pc:chgData name="ALEXANDRE YUCRA ESPINOZA ." userId="S::alexandre.espinoza@bandtec.com.br::3f16fd72-500a-49ca-b14a-0ee52b3c40a3" providerId="AD" clId="Web-{D31B9CCB-0C3B-B1D7-2023-1A80E23CBB7E}" dt="2020-10-27T01:02:59.038" v="83"/>
        <pc:sldMkLst>
          <pc:docMk/>
          <pc:sldMk cId="3625580591" sldId="317"/>
        </pc:sldMkLst>
        <pc:spChg chg="del">
          <ac:chgData name="ALEXANDRE YUCRA ESPINOZA ." userId="S::alexandre.espinoza@bandtec.com.br::3f16fd72-500a-49ca-b14a-0ee52b3c40a3" providerId="AD" clId="Web-{D31B9CCB-0C3B-B1D7-2023-1A80E23CBB7E}" dt="2020-10-27T01:02:02.240" v="77"/>
          <ac:spMkLst>
            <pc:docMk/>
            <pc:sldMk cId="3625580591" sldId="317"/>
            <ac:spMk id="2" creationId="{76B11B02-A5DF-4093-BF67-7BDC7BB7EAD4}"/>
          </ac:spMkLst>
        </pc:spChg>
        <pc:spChg chg="del">
          <ac:chgData name="ALEXANDRE YUCRA ESPINOZA ." userId="S::alexandre.espinoza@bandtec.com.br::3f16fd72-500a-49ca-b14a-0ee52b3c40a3" providerId="AD" clId="Web-{D31B9CCB-0C3B-B1D7-2023-1A80E23CBB7E}" dt="2020-10-27T01:02:05.193" v="78"/>
          <ac:spMkLst>
            <pc:docMk/>
            <pc:sldMk cId="3625580591" sldId="317"/>
            <ac:spMk id="3" creationId="{8C011783-1567-44E4-890D-3BF223318907}"/>
          </ac:spMkLst>
        </pc:spChg>
        <pc:spChg chg="mod ord">
          <ac:chgData name="ALEXANDRE YUCRA ESPINOZA ." userId="S::alexandre.espinoza@bandtec.com.br::3f16fd72-500a-49ca-b14a-0ee52b3c40a3" providerId="AD" clId="Web-{D31B9CCB-0C3B-B1D7-2023-1A80E23CBB7E}" dt="2020-10-27T01:02:59.038" v="83"/>
          <ac:spMkLst>
            <pc:docMk/>
            <pc:sldMk cId="3625580591" sldId="317"/>
            <ac:spMk id="4" creationId="{C2D0815D-3143-4D4C-AB2E-FA163BEF644A}"/>
          </ac:spMkLst>
        </pc:spChg>
        <pc:spChg chg="add">
          <ac:chgData name="ALEXANDRE YUCRA ESPINOZA ." userId="S::alexandre.espinoza@bandtec.com.br::3f16fd72-500a-49ca-b14a-0ee52b3c40a3" providerId="AD" clId="Web-{D31B9CCB-0C3B-B1D7-2023-1A80E23CBB7E}" dt="2020-10-27T01:02:59.038" v="83"/>
          <ac:spMkLst>
            <pc:docMk/>
            <pc:sldMk cId="3625580591" sldId="317"/>
            <ac:spMk id="10" creationId="{42A4FC2C-047E-45A5-965D-8E1E3BF09BC6}"/>
          </ac:spMkLst>
        </pc:spChg>
        <pc:picChg chg="add mod">
          <ac:chgData name="ALEXANDRE YUCRA ESPINOZA ." userId="S::alexandre.espinoza@bandtec.com.br::3f16fd72-500a-49ca-b14a-0ee52b3c40a3" providerId="AD" clId="Web-{D31B9CCB-0C3B-B1D7-2023-1A80E23CBB7E}" dt="2020-10-27T01:02:59.038" v="83"/>
          <ac:picMkLst>
            <pc:docMk/>
            <pc:sldMk cId="3625580591" sldId="317"/>
            <ac:picMk id="5" creationId="{66F236B8-7A8D-4D56-9CB4-1EFA36642203}"/>
          </ac:picMkLst>
        </pc:picChg>
      </pc:sldChg>
    </pc:docChg>
  </pc:docChgLst>
  <pc:docChgLst>
    <pc:chgData name="PATRICK LESSA TEIXEIRA ." userId="S::patrick.teixeira@bandtec.com.br::838430ab-2cf8-4538-84f6-2e97a6400221" providerId="AD" clId="Web-{2D2607DE-030B-553B-EE5C-5B162CAC27EC}"/>
    <pc:docChg chg="sldOrd">
      <pc:chgData name="PATRICK LESSA TEIXEIRA ." userId="S::patrick.teixeira@bandtec.com.br::838430ab-2cf8-4538-84f6-2e97a6400221" providerId="AD" clId="Web-{2D2607DE-030B-553B-EE5C-5B162CAC27EC}" dt="2020-10-27T13:07:00.116" v="1"/>
      <pc:docMkLst>
        <pc:docMk/>
      </pc:docMkLst>
      <pc:sldChg chg="ord">
        <pc:chgData name="PATRICK LESSA TEIXEIRA ." userId="S::patrick.teixeira@bandtec.com.br::838430ab-2cf8-4538-84f6-2e97a6400221" providerId="AD" clId="Web-{2D2607DE-030B-553B-EE5C-5B162CAC27EC}" dt="2020-10-27T13:07:00.116" v="1"/>
        <pc:sldMkLst>
          <pc:docMk/>
          <pc:sldMk cId="3394984577" sldId="267"/>
        </pc:sldMkLst>
      </pc:sldChg>
    </pc:docChg>
  </pc:docChgLst>
  <pc:docChgLst>
    <pc:chgData name="PATRICK LESSA TEIXEIRA ." userId="S::patrick.teixeira@bandtec.com.br::838430ab-2cf8-4538-84f6-2e97a6400221" providerId="AD" clId="Web-{1E9180F6-9E51-5281-F853-F9364DDB7B05}"/>
    <pc:docChg chg="addSld modSld">
      <pc:chgData name="PATRICK LESSA TEIXEIRA ." userId="S::patrick.teixeira@bandtec.com.br::838430ab-2cf8-4538-84f6-2e97a6400221" providerId="AD" clId="Web-{1E9180F6-9E51-5281-F853-F9364DDB7B05}" dt="2020-10-27T04:31:29.685" v="267" actId="1076"/>
      <pc:docMkLst>
        <pc:docMk/>
      </pc:docMkLst>
      <pc:sldChg chg="mod modShow">
        <pc:chgData name="PATRICK LESSA TEIXEIRA ." userId="S::patrick.teixeira@bandtec.com.br::838430ab-2cf8-4538-84f6-2e97a6400221" providerId="AD" clId="Web-{1E9180F6-9E51-5281-F853-F9364DDB7B05}" dt="2020-10-27T03:46:08.956" v="0"/>
        <pc:sldMkLst>
          <pc:docMk/>
          <pc:sldMk cId="211651483" sldId="260"/>
        </pc:sldMkLst>
      </pc:sldChg>
      <pc:sldChg chg="addSp delSp modSp">
        <pc:chgData name="PATRICK LESSA TEIXEIRA ." userId="S::patrick.teixeira@bandtec.com.br::838430ab-2cf8-4538-84f6-2e97a6400221" providerId="AD" clId="Web-{1E9180F6-9E51-5281-F853-F9364DDB7B05}" dt="2020-10-27T04:29:21.411" v="175" actId="1076"/>
        <pc:sldMkLst>
          <pc:docMk/>
          <pc:sldMk cId="3178999255" sldId="319"/>
        </pc:sldMkLst>
        <pc:spChg chg="mod">
          <ac:chgData name="PATRICK LESSA TEIXEIRA ." userId="S::patrick.teixeira@bandtec.com.br::838430ab-2cf8-4538-84f6-2e97a6400221" providerId="AD" clId="Web-{1E9180F6-9E51-5281-F853-F9364DDB7B05}" dt="2020-10-27T04:29:21.411" v="175" actId="1076"/>
          <ac:spMkLst>
            <pc:docMk/>
            <pc:sldMk cId="3178999255" sldId="319"/>
            <ac:spMk id="2" creationId="{D414D962-A40A-43C8-A29A-0AD763CB3420}"/>
          </ac:spMkLst>
        </pc:spChg>
        <pc:picChg chg="add mod">
          <ac:chgData name="PATRICK LESSA TEIXEIRA ." userId="S::patrick.teixeira@bandtec.com.br::838430ab-2cf8-4538-84f6-2e97a6400221" providerId="AD" clId="Web-{1E9180F6-9E51-5281-F853-F9364DDB7B05}" dt="2020-10-27T04:20:24.746" v="32" actId="1076"/>
          <ac:picMkLst>
            <pc:docMk/>
            <pc:sldMk cId="3178999255" sldId="319"/>
            <ac:picMk id="3" creationId="{99CE9EF7-03F2-403A-A1EE-382A772DEDD4}"/>
          </ac:picMkLst>
        </pc:picChg>
        <pc:picChg chg="add mod">
          <ac:chgData name="PATRICK LESSA TEIXEIRA ." userId="S::patrick.teixeira@bandtec.com.br::838430ab-2cf8-4538-84f6-2e97a6400221" providerId="AD" clId="Web-{1E9180F6-9E51-5281-F853-F9364DDB7B05}" dt="2020-10-27T04:20:20.667" v="31" actId="1076"/>
          <ac:picMkLst>
            <pc:docMk/>
            <pc:sldMk cId="3178999255" sldId="319"/>
            <ac:picMk id="5" creationId="{291F507C-23C5-4734-96F7-EE8ED0B87317}"/>
          </ac:picMkLst>
        </pc:picChg>
        <pc:picChg chg="del mod">
          <ac:chgData name="PATRICK LESSA TEIXEIRA ." userId="S::patrick.teixeira@bandtec.com.br::838430ab-2cf8-4538-84f6-2e97a6400221" providerId="AD" clId="Web-{1E9180F6-9E51-5281-F853-F9364DDB7B05}" dt="2020-10-27T04:19:25.256" v="18"/>
          <ac:picMkLst>
            <pc:docMk/>
            <pc:sldMk cId="3178999255" sldId="319"/>
            <ac:picMk id="8" creationId="{8187FB74-941C-45D1-8C85-6FFB58C22F6A}"/>
          </ac:picMkLst>
        </pc:picChg>
      </pc:sldChg>
      <pc:sldChg chg="addSp delSp modSp">
        <pc:chgData name="PATRICK LESSA TEIXEIRA ." userId="S::patrick.teixeira@bandtec.com.br::838430ab-2cf8-4538-84f6-2e97a6400221" providerId="AD" clId="Web-{1E9180F6-9E51-5281-F853-F9364DDB7B05}" dt="2020-10-27T04:31:29.685" v="267" actId="1076"/>
        <pc:sldMkLst>
          <pc:docMk/>
          <pc:sldMk cId="4237794909" sldId="324"/>
        </pc:sldMkLst>
        <pc:spChg chg="del mod">
          <ac:chgData name="PATRICK LESSA TEIXEIRA ." userId="S::patrick.teixeira@bandtec.com.br::838430ab-2cf8-4538-84f6-2e97a6400221" providerId="AD" clId="Web-{1E9180F6-9E51-5281-F853-F9364DDB7B05}" dt="2020-10-27T04:29:48.897" v="176"/>
          <ac:spMkLst>
            <pc:docMk/>
            <pc:sldMk cId="4237794909" sldId="324"/>
            <ac:spMk id="2" creationId="{D414D962-A40A-43C8-A29A-0AD763CB3420}"/>
          </ac:spMkLst>
        </pc:spChg>
        <pc:spChg chg="add del mod">
          <ac:chgData name="PATRICK LESSA TEIXEIRA ." userId="S::patrick.teixeira@bandtec.com.br::838430ab-2cf8-4538-84f6-2e97a6400221" providerId="AD" clId="Web-{1E9180F6-9E51-5281-F853-F9364DDB7B05}" dt="2020-10-27T04:29:52.241" v="177"/>
          <ac:spMkLst>
            <pc:docMk/>
            <pc:sldMk cId="4237794909" sldId="324"/>
            <ac:spMk id="12" creationId="{696C6D3B-9AAB-484D-89BE-F835691EB27D}"/>
          </ac:spMkLst>
        </pc:spChg>
        <pc:spChg chg="add mod">
          <ac:chgData name="PATRICK LESSA TEIXEIRA ." userId="S::patrick.teixeira@bandtec.com.br::838430ab-2cf8-4538-84f6-2e97a6400221" providerId="AD" clId="Web-{1E9180F6-9E51-5281-F853-F9364DDB7B05}" dt="2020-10-27T04:30:27.555" v="221" actId="1076"/>
          <ac:spMkLst>
            <pc:docMk/>
            <pc:sldMk cId="4237794909" sldId="324"/>
            <ac:spMk id="14" creationId="{C1FE0EF7-E85D-491E-89CF-8CCCE73CA060}"/>
          </ac:spMkLst>
        </pc:spChg>
        <pc:picChg chg="add del mod">
          <ac:chgData name="PATRICK LESSA TEIXEIRA ." userId="S::patrick.teixeira@bandtec.com.br::838430ab-2cf8-4538-84f6-2e97a6400221" providerId="AD" clId="Web-{1E9180F6-9E51-5281-F853-F9364DDB7B05}" dt="2020-10-27T04:25:26.598" v="42"/>
          <ac:picMkLst>
            <pc:docMk/>
            <pc:sldMk cId="4237794909" sldId="324"/>
            <ac:picMk id="3" creationId="{502A467C-A6FC-4793-96F2-7D7E3F7D322D}"/>
          </ac:picMkLst>
        </pc:picChg>
        <pc:picChg chg="add del mod">
          <ac:chgData name="PATRICK LESSA TEIXEIRA ." userId="S::patrick.teixeira@bandtec.com.br::838430ab-2cf8-4538-84f6-2e97a6400221" providerId="AD" clId="Web-{1E9180F6-9E51-5281-F853-F9364DDB7B05}" dt="2020-10-27T04:25:26.598" v="41"/>
          <ac:picMkLst>
            <pc:docMk/>
            <pc:sldMk cId="4237794909" sldId="324"/>
            <ac:picMk id="5" creationId="{FE4BAFE4-735D-4F5B-8AAE-0B99DC58A131}"/>
          </ac:picMkLst>
        </pc:picChg>
        <pc:picChg chg="del mod">
          <ac:chgData name="PATRICK LESSA TEIXEIRA ." userId="S::patrick.teixeira@bandtec.com.br::838430ab-2cf8-4538-84f6-2e97a6400221" providerId="AD" clId="Web-{1E9180F6-9E51-5281-F853-F9364DDB7B05}" dt="2020-10-27T04:20:37.137" v="33"/>
          <ac:picMkLst>
            <pc:docMk/>
            <pc:sldMk cId="4237794909" sldId="324"/>
            <ac:picMk id="6" creationId="{F4BB3BF0-CACC-4EEE-80AD-6698CDFC1997}"/>
          </ac:picMkLst>
        </pc:picChg>
        <pc:picChg chg="add del mod">
          <ac:chgData name="PATRICK LESSA TEIXEIRA ." userId="S::patrick.teixeira@bandtec.com.br::838430ab-2cf8-4538-84f6-2e97a6400221" providerId="AD" clId="Web-{1E9180F6-9E51-5281-F853-F9364DDB7B05}" dt="2020-10-27T04:25:26.598" v="40"/>
          <ac:picMkLst>
            <pc:docMk/>
            <pc:sldMk cId="4237794909" sldId="324"/>
            <ac:picMk id="7" creationId="{74558B05-2FE1-4BA1-9052-8F892776110B}"/>
          </ac:picMkLst>
        </pc:picChg>
        <pc:picChg chg="add del mod">
          <ac:chgData name="PATRICK LESSA TEIXEIRA ." userId="S::patrick.teixeira@bandtec.com.br::838430ab-2cf8-4538-84f6-2e97a6400221" providerId="AD" clId="Web-{1E9180F6-9E51-5281-F853-F9364DDB7B05}" dt="2020-10-27T04:26:25.649" v="61"/>
          <ac:picMkLst>
            <pc:docMk/>
            <pc:sldMk cId="4237794909" sldId="324"/>
            <ac:picMk id="8" creationId="{F43F1F9D-502B-4AEF-8C7D-082C4ECFA594}"/>
          </ac:picMkLst>
        </pc:picChg>
        <pc:picChg chg="add del mod">
          <ac:chgData name="PATRICK LESSA TEIXEIRA ." userId="S::patrick.teixeira@bandtec.com.br::838430ab-2cf8-4538-84f6-2e97a6400221" providerId="AD" clId="Web-{1E9180F6-9E51-5281-F853-F9364DDB7B05}" dt="2020-10-27T04:26:25.649" v="60"/>
          <ac:picMkLst>
            <pc:docMk/>
            <pc:sldMk cId="4237794909" sldId="324"/>
            <ac:picMk id="9" creationId="{EDE6E1BB-27B0-4464-B564-350B085B4C95}"/>
          </ac:picMkLst>
        </pc:picChg>
        <pc:picChg chg="add mod">
          <ac:chgData name="PATRICK LESSA TEIXEIRA ." userId="S::patrick.teixeira@bandtec.com.br::838430ab-2cf8-4538-84f6-2e97a6400221" providerId="AD" clId="Web-{1E9180F6-9E51-5281-F853-F9364DDB7B05}" dt="2020-10-27T04:31:29.685" v="267" actId="1076"/>
          <ac:picMkLst>
            <pc:docMk/>
            <pc:sldMk cId="4237794909" sldId="324"/>
            <ac:picMk id="10" creationId="{0FD4D1BE-3088-477E-83E2-1A798F9D8C0E}"/>
          </ac:picMkLst>
        </pc:picChg>
      </pc:sldChg>
      <pc:sldChg chg="addSp delSp modSp new">
        <pc:chgData name="PATRICK LESSA TEIXEIRA ." userId="S::patrick.teixeira@bandtec.com.br::838430ab-2cf8-4538-84f6-2e97a6400221" providerId="AD" clId="Web-{1E9180F6-9E51-5281-F853-F9364DDB7B05}" dt="2020-10-27T04:31:17.168" v="263" actId="20577"/>
        <pc:sldMkLst>
          <pc:docMk/>
          <pc:sldMk cId="3014505302" sldId="325"/>
        </pc:sldMkLst>
        <pc:spChg chg="del">
          <ac:chgData name="PATRICK LESSA TEIXEIRA ." userId="S::patrick.teixeira@bandtec.com.br::838430ab-2cf8-4538-84f6-2e97a6400221" providerId="AD" clId="Web-{1E9180F6-9E51-5281-F853-F9364DDB7B05}" dt="2020-10-27T04:26:31.118" v="62"/>
          <ac:spMkLst>
            <pc:docMk/>
            <pc:sldMk cId="3014505302" sldId="325"/>
            <ac:spMk id="2" creationId="{64BB84F6-A6FC-454E-BCF6-02212790612B}"/>
          </ac:spMkLst>
        </pc:spChg>
        <pc:spChg chg="del">
          <ac:chgData name="PATRICK LESSA TEIXEIRA ." userId="S::patrick.teixeira@bandtec.com.br::838430ab-2cf8-4538-84f6-2e97a6400221" providerId="AD" clId="Web-{1E9180F6-9E51-5281-F853-F9364DDB7B05}" dt="2020-10-27T04:26:13.492" v="57"/>
          <ac:spMkLst>
            <pc:docMk/>
            <pc:sldMk cId="3014505302" sldId="325"/>
            <ac:spMk id="3" creationId="{716C083B-4243-4259-AC27-21189C83C67E}"/>
          </ac:spMkLst>
        </pc:spChg>
        <pc:spChg chg="add mod">
          <ac:chgData name="PATRICK LESSA TEIXEIRA ." userId="S::patrick.teixeira@bandtec.com.br::838430ab-2cf8-4538-84f6-2e97a6400221" providerId="AD" clId="Web-{1E9180F6-9E51-5281-F853-F9364DDB7B05}" dt="2020-10-27T04:31:17.168" v="263" actId="20577"/>
          <ac:spMkLst>
            <pc:docMk/>
            <pc:sldMk cId="3014505302" sldId="325"/>
            <ac:spMk id="10" creationId="{471D4A8B-372F-4DA6-B3BE-EBDAE83B9C84}"/>
          </ac:spMkLst>
        </pc:spChg>
        <pc:picChg chg="add del mod">
          <ac:chgData name="PATRICK LESSA TEIXEIRA ." userId="S::patrick.teixeira@bandtec.com.br::838430ab-2cf8-4538-84f6-2e97a6400221" providerId="AD" clId="Web-{1E9180F6-9E51-5281-F853-F9364DDB7B05}" dt="2020-10-27T04:27:19.871" v="80"/>
          <ac:picMkLst>
            <pc:docMk/>
            <pc:sldMk cId="3014505302" sldId="325"/>
            <ac:picMk id="5" creationId="{BC95B83D-334E-4BD9-8F01-82DACE5F9802}"/>
          </ac:picMkLst>
        </pc:picChg>
        <pc:picChg chg="add del mod">
          <ac:chgData name="PATRICK LESSA TEIXEIRA ." userId="S::patrick.teixeira@bandtec.com.br::838430ab-2cf8-4538-84f6-2e97a6400221" providerId="AD" clId="Web-{1E9180F6-9E51-5281-F853-F9364DDB7B05}" dt="2020-10-27T04:27:19.871" v="79"/>
          <ac:picMkLst>
            <pc:docMk/>
            <pc:sldMk cId="3014505302" sldId="325"/>
            <ac:picMk id="6" creationId="{B9B1C5B3-8FDD-4CA3-A3A7-C3BDA9E5AB4D}"/>
          </ac:picMkLst>
        </pc:picChg>
        <pc:picChg chg="add mod">
          <ac:chgData name="PATRICK LESSA TEIXEIRA ." userId="S::patrick.teixeira@bandtec.com.br::838430ab-2cf8-4538-84f6-2e97a6400221" providerId="AD" clId="Web-{1E9180F6-9E51-5281-F853-F9364DDB7B05}" dt="2020-10-27T04:28:14.422" v="99" actId="1076"/>
          <ac:picMkLst>
            <pc:docMk/>
            <pc:sldMk cId="3014505302" sldId="325"/>
            <ac:picMk id="7" creationId="{648F46EB-5261-416E-BFD6-9CD9EFC5EB94}"/>
          </ac:picMkLst>
        </pc:picChg>
        <pc:picChg chg="add mod">
          <ac:chgData name="PATRICK LESSA TEIXEIRA ." userId="S::patrick.teixeira@bandtec.com.br::838430ab-2cf8-4538-84f6-2e97a6400221" providerId="AD" clId="Web-{1E9180F6-9E51-5281-F853-F9364DDB7B05}" dt="2020-10-27T04:28:12.406" v="98" actId="1076"/>
          <ac:picMkLst>
            <pc:docMk/>
            <pc:sldMk cId="3014505302" sldId="325"/>
            <ac:picMk id="8" creationId="{3AC6D9E7-8042-49F0-B403-0518ED1BB37D}"/>
          </ac:picMkLst>
        </pc:picChg>
      </pc:sldChg>
    </pc:docChg>
  </pc:docChgLst>
  <pc:docChgLst>
    <pc:chgData name="PATRICK LESSA TEIXEIRA ." userId="S::patrick.teixeira@bandtec.com.br::838430ab-2cf8-4538-84f6-2e97a6400221" providerId="AD" clId="Web-{AF47DFF3-4655-CEA8-B5C0-F86614D49B44}"/>
    <pc:docChg chg="addSld modSld">
      <pc:chgData name="PATRICK LESSA TEIXEIRA ." userId="S::patrick.teixeira@bandtec.com.br::838430ab-2cf8-4538-84f6-2e97a6400221" providerId="AD" clId="Web-{AF47DFF3-4655-CEA8-B5C0-F86614D49B44}" dt="2020-10-26T21:24:52.352" v="68" actId="1076"/>
      <pc:docMkLst>
        <pc:docMk/>
      </pc:docMkLst>
      <pc:sldChg chg="addSp delSp modSp new">
        <pc:chgData name="PATRICK LESSA TEIXEIRA ." userId="S::patrick.teixeira@bandtec.com.br::838430ab-2cf8-4538-84f6-2e97a6400221" providerId="AD" clId="Web-{AF47DFF3-4655-CEA8-B5C0-F86614D49B44}" dt="2020-10-26T21:24:52.352" v="68" actId="1076"/>
        <pc:sldMkLst>
          <pc:docMk/>
          <pc:sldMk cId="295769181" sldId="314"/>
        </pc:sldMkLst>
        <pc:spChg chg="del">
          <ac:chgData name="PATRICK LESSA TEIXEIRA ." userId="S::patrick.teixeira@bandtec.com.br::838430ab-2cf8-4538-84f6-2e97a6400221" providerId="AD" clId="Web-{AF47DFF3-4655-CEA8-B5C0-F86614D49B44}" dt="2020-10-26T21:21:28.299" v="1"/>
          <ac:spMkLst>
            <pc:docMk/>
            <pc:sldMk cId="295769181" sldId="314"/>
            <ac:spMk id="2" creationId="{0A1BD641-4B76-4468-978F-0E092DB85260}"/>
          </ac:spMkLst>
        </pc:spChg>
        <pc:spChg chg="del">
          <ac:chgData name="PATRICK LESSA TEIXEIRA ." userId="S::patrick.teixeira@bandtec.com.br::838430ab-2cf8-4538-84f6-2e97a6400221" providerId="AD" clId="Web-{AF47DFF3-4655-CEA8-B5C0-F86614D49B44}" dt="2020-10-26T21:21:30.440" v="2"/>
          <ac:spMkLst>
            <pc:docMk/>
            <pc:sldMk cId="295769181" sldId="314"/>
            <ac:spMk id="3" creationId="{DEA2009C-2018-4317-B697-5C5D6EA8D976}"/>
          </ac:spMkLst>
        </pc:spChg>
        <pc:spChg chg="add mod">
          <ac:chgData name="PATRICK LESSA TEIXEIRA ." userId="S::patrick.teixeira@bandtec.com.br::838430ab-2cf8-4538-84f6-2e97a6400221" providerId="AD" clId="Web-{AF47DFF3-4655-CEA8-B5C0-F86614D49B44}" dt="2020-10-26T21:24:22.023" v="48" actId="1076"/>
          <ac:spMkLst>
            <pc:docMk/>
            <pc:sldMk cId="295769181" sldId="314"/>
            <ac:spMk id="7" creationId="{31E99394-9CA5-4550-A851-384071BD1B10}"/>
          </ac:spMkLst>
        </pc:spChg>
        <pc:spChg chg="add mod">
          <ac:chgData name="PATRICK LESSA TEIXEIRA ." userId="S::patrick.teixeira@bandtec.com.br::838430ab-2cf8-4538-84f6-2e97a6400221" providerId="AD" clId="Web-{AF47DFF3-4655-CEA8-B5C0-F86614D49B44}" dt="2020-10-26T21:24:52.352" v="68" actId="1076"/>
          <ac:spMkLst>
            <pc:docMk/>
            <pc:sldMk cId="295769181" sldId="314"/>
            <ac:spMk id="8" creationId="{D90936D1-CF52-40FE-9530-3E297A8A5AE3}"/>
          </ac:spMkLst>
        </pc:spChg>
        <pc:picChg chg="add mod">
          <ac:chgData name="PATRICK LESSA TEIXEIRA ." userId="S::patrick.teixeira@bandtec.com.br::838430ab-2cf8-4538-84f6-2e97a6400221" providerId="AD" clId="Web-{AF47DFF3-4655-CEA8-B5C0-F86614D49B44}" dt="2020-10-26T21:22:37.254" v="13" actId="1076"/>
          <ac:picMkLst>
            <pc:docMk/>
            <pc:sldMk cId="295769181" sldId="314"/>
            <ac:picMk id="5" creationId="{FFC884CE-33B9-42CA-85A5-18A7D5B8A8A6}"/>
          </ac:picMkLst>
        </pc:picChg>
        <pc:picChg chg="add mod">
          <ac:chgData name="PATRICK LESSA TEIXEIRA ." userId="S::patrick.teixeira@bandtec.com.br::838430ab-2cf8-4538-84f6-2e97a6400221" providerId="AD" clId="Web-{AF47DFF3-4655-CEA8-B5C0-F86614D49B44}" dt="2020-10-26T21:23:30.678" v="18" actId="1076"/>
          <ac:picMkLst>
            <pc:docMk/>
            <pc:sldMk cId="295769181" sldId="314"/>
            <ac:picMk id="6" creationId="{66558BEB-9996-4448-B8B5-D8107F49307D}"/>
          </ac:picMkLst>
        </pc:picChg>
      </pc:sldChg>
    </pc:docChg>
  </pc:docChgLst>
  <pc:docChgLst>
    <pc:chgData name="ALEXANDRE YUCRA ESPINOZA ." userId="S::alexandre.espinoza@bandtec.com.br::3f16fd72-500a-49ca-b14a-0ee52b3c40a3" providerId="AD" clId="Web-{3A04B9D3-9BDC-9043-1432-07758701AAF2}"/>
    <pc:docChg chg="modSld">
      <pc:chgData name="ALEXANDRE YUCRA ESPINOZA ." userId="S::alexandre.espinoza@bandtec.com.br::3f16fd72-500a-49ca-b14a-0ee52b3c40a3" providerId="AD" clId="Web-{3A04B9D3-9BDC-9043-1432-07758701AAF2}" dt="2020-10-27T13:01:39.045" v="0"/>
      <pc:docMkLst>
        <pc:docMk/>
      </pc:docMkLst>
      <pc:sldChg chg="mod modShow">
        <pc:chgData name="ALEXANDRE YUCRA ESPINOZA ." userId="S::alexandre.espinoza@bandtec.com.br::3f16fd72-500a-49ca-b14a-0ee52b3c40a3" providerId="AD" clId="Web-{3A04B9D3-9BDC-9043-1432-07758701AAF2}" dt="2020-10-27T13:01:39.045" v="0"/>
        <pc:sldMkLst>
          <pc:docMk/>
          <pc:sldMk cId="1871227169" sldId="279"/>
        </pc:sldMkLst>
      </pc:sldChg>
    </pc:docChg>
  </pc:docChgLst>
  <pc:docChgLst>
    <pc:chgData name="GABRIEL RONNY ALVES PEREIRA ." userId="S::gabriel.pereira@bandtec.com.br::3544b372-41de-4454-b7a2-4e859be99fca" providerId="AD" clId="Web-{FC5A7109-75A9-7E68-A7CD-A0915B584D07}"/>
    <pc:docChg chg="modSld">
      <pc:chgData name="GABRIEL RONNY ALVES PEREIRA ." userId="S::gabriel.pereira@bandtec.com.br::3544b372-41de-4454-b7a2-4e859be99fca" providerId="AD" clId="Web-{FC5A7109-75A9-7E68-A7CD-A0915B584D07}" dt="2020-10-26T21:00:06.625" v="1"/>
      <pc:docMkLst>
        <pc:docMk/>
      </pc:docMkLst>
      <pc:sldChg chg="modSp">
        <pc:chgData name="GABRIEL RONNY ALVES PEREIRA ." userId="S::gabriel.pereira@bandtec.com.br::3544b372-41de-4454-b7a2-4e859be99fca" providerId="AD" clId="Web-{FC5A7109-75A9-7E68-A7CD-A0915B584D07}" dt="2020-10-26T21:00:06.625" v="1"/>
        <pc:sldMkLst>
          <pc:docMk/>
          <pc:sldMk cId="211651483" sldId="260"/>
        </pc:sldMkLst>
        <pc:spChg chg="mod">
          <ac:chgData name="GABRIEL RONNY ALVES PEREIRA ." userId="S::gabriel.pereira@bandtec.com.br::3544b372-41de-4454-b7a2-4e859be99fca" providerId="AD" clId="Web-{FC5A7109-75A9-7E68-A7CD-A0915B584D07}" dt="2020-10-26T21:00:06.625" v="1"/>
          <ac:spMkLst>
            <pc:docMk/>
            <pc:sldMk cId="211651483" sldId="260"/>
            <ac:spMk id="2" creationId="{D414D962-A40A-43C8-A29A-0AD763CB3420}"/>
          </ac:spMkLst>
        </pc:spChg>
      </pc:sldChg>
    </pc:docChg>
  </pc:docChgLst>
  <pc:docChgLst>
    <pc:chgData name="PATRICK LESSA TEIXEIRA ." userId="S::patrick.teixeira@bandtec.com.br::838430ab-2cf8-4538-84f6-2e97a6400221" providerId="AD" clId="Web-{072FD4C5-47DC-621A-AD13-65E06E856781}"/>
    <pc:docChg chg="addSld modSld">
      <pc:chgData name="PATRICK LESSA TEIXEIRA ." userId="S::patrick.teixeira@bandtec.com.br::838430ab-2cf8-4538-84f6-2e97a6400221" providerId="AD" clId="Web-{072FD4C5-47DC-621A-AD13-65E06E856781}" dt="2020-10-27T14:26:09.532" v="119" actId="1076"/>
      <pc:docMkLst>
        <pc:docMk/>
      </pc:docMkLst>
      <pc:sldChg chg="modSp">
        <pc:chgData name="PATRICK LESSA TEIXEIRA ." userId="S::patrick.teixeira@bandtec.com.br::838430ab-2cf8-4538-84f6-2e97a6400221" providerId="AD" clId="Web-{072FD4C5-47DC-621A-AD13-65E06E856781}" dt="2020-10-27T14:26:09.532" v="119" actId="1076"/>
        <pc:sldMkLst>
          <pc:docMk/>
          <pc:sldMk cId="3178999255" sldId="319"/>
        </pc:sldMkLst>
        <pc:picChg chg="mod">
          <ac:chgData name="PATRICK LESSA TEIXEIRA ." userId="S::patrick.teixeira@bandtec.com.br::838430ab-2cf8-4538-84f6-2e97a6400221" providerId="AD" clId="Web-{072FD4C5-47DC-621A-AD13-65E06E856781}" dt="2020-10-27T14:26:05.844" v="118" actId="1076"/>
          <ac:picMkLst>
            <pc:docMk/>
            <pc:sldMk cId="3178999255" sldId="319"/>
            <ac:picMk id="3" creationId="{99CE9EF7-03F2-403A-A1EE-382A772DEDD4}"/>
          </ac:picMkLst>
        </pc:picChg>
        <pc:picChg chg="mod">
          <ac:chgData name="PATRICK LESSA TEIXEIRA ." userId="S::patrick.teixeira@bandtec.com.br::838430ab-2cf8-4538-84f6-2e97a6400221" providerId="AD" clId="Web-{072FD4C5-47DC-621A-AD13-65E06E856781}" dt="2020-10-27T14:26:09.532" v="119" actId="1076"/>
          <ac:picMkLst>
            <pc:docMk/>
            <pc:sldMk cId="3178999255" sldId="319"/>
            <ac:picMk id="5" creationId="{291F507C-23C5-4734-96F7-EE8ED0B87317}"/>
          </ac:picMkLst>
        </pc:picChg>
      </pc:sldChg>
      <pc:sldChg chg="delSp modSp">
        <pc:chgData name="PATRICK LESSA TEIXEIRA ." userId="S::patrick.teixeira@bandtec.com.br::838430ab-2cf8-4538-84f6-2e97a6400221" providerId="AD" clId="Web-{072FD4C5-47DC-621A-AD13-65E06E856781}" dt="2020-10-27T14:00:58.132" v="26" actId="1076"/>
        <pc:sldMkLst>
          <pc:docMk/>
          <pc:sldMk cId="3320905772" sldId="323"/>
        </pc:sldMkLst>
        <pc:spChg chg="mod">
          <ac:chgData name="PATRICK LESSA TEIXEIRA ." userId="S::patrick.teixeira@bandtec.com.br::838430ab-2cf8-4538-84f6-2e97a6400221" providerId="AD" clId="Web-{072FD4C5-47DC-621A-AD13-65E06E856781}" dt="2020-10-27T14:00:56.491" v="25" actId="1076"/>
          <ac:spMkLst>
            <pc:docMk/>
            <pc:sldMk cId="3320905772" sldId="323"/>
            <ac:spMk id="9" creationId="{F09001D8-7F0D-471F-9961-ED1E754F77C9}"/>
          </ac:spMkLst>
        </pc:spChg>
        <pc:picChg chg="mod">
          <ac:chgData name="PATRICK LESSA TEIXEIRA ." userId="S::patrick.teixeira@bandtec.com.br::838430ab-2cf8-4538-84f6-2e97a6400221" providerId="AD" clId="Web-{072FD4C5-47DC-621A-AD13-65E06E856781}" dt="2020-10-27T14:00:58.132" v="26" actId="1076"/>
          <ac:picMkLst>
            <pc:docMk/>
            <pc:sldMk cId="3320905772" sldId="323"/>
            <ac:picMk id="4" creationId="{DC6A4AE3-0450-43C1-AF54-52BF33E8D29B}"/>
          </ac:picMkLst>
        </pc:picChg>
        <pc:picChg chg="del mod">
          <ac:chgData name="PATRICK LESSA TEIXEIRA ." userId="S::patrick.teixeira@bandtec.com.br::838430ab-2cf8-4538-84f6-2e97a6400221" providerId="AD" clId="Web-{072FD4C5-47DC-621A-AD13-65E06E856781}" dt="2020-10-27T14:00:11.819" v="16"/>
          <ac:picMkLst>
            <pc:docMk/>
            <pc:sldMk cId="3320905772" sldId="323"/>
            <ac:picMk id="6" creationId="{8687B3F0-69E2-474B-8B8E-32A62FFA1794}"/>
          </ac:picMkLst>
        </pc:picChg>
      </pc:sldChg>
      <pc:sldChg chg="addSp delSp modSp">
        <pc:chgData name="PATRICK LESSA TEIXEIRA ." userId="S::patrick.teixeira@bandtec.com.br::838430ab-2cf8-4538-84f6-2e97a6400221" providerId="AD" clId="Web-{072FD4C5-47DC-621A-AD13-65E06E856781}" dt="2020-10-27T14:23:18.701" v="54" actId="1076"/>
        <pc:sldMkLst>
          <pc:docMk/>
          <pc:sldMk cId="1112575358" sldId="326"/>
        </pc:sldMkLst>
        <pc:picChg chg="add mod">
          <ac:chgData name="PATRICK LESSA TEIXEIRA ." userId="S::patrick.teixeira@bandtec.com.br::838430ab-2cf8-4538-84f6-2e97a6400221" providerId="AD" clId="Web-{072FD4C5-47DC-621A-AD13-65E06E856781}" dt="2020-10-27T14:23:18.701" v="54" actId="1076"/>
          <ac:picMkLst>
            <pc:docMk/>
            <pc:sldMk cId="1112575358" sldId="326"/>
            <ac:picMk id="3" creationId="{235634AB-482C-4EAF-8276-618E3A9B7085}"/>
          </ac:picMkLst>
        </pc:picChg>
        <pc:picChg chg="del">
          <ac:chgData name="PATRICK LESSA TEIXEIRA ." userId="S::patrick.teixeira@bandtec.com.br::838430ab-2cf8-4538-84f6-2e97a6400221" providerId="AD" clId="Web-{072FD4C5-47DC-621A-AD13-65E06E856781}" dt="2020-10-27T14:22:37.044" v="48"/>
          <ac:picMkLst>
            <pc:docMk/>
            <pc:sldMk cId="1112575358" sldId="326"/>
            <ac:picMk id="7" creationId="{8E9CE8E9-8AF9-43C0-BD47-376587E71DC7}"/>
          </ac:picMkLst>
        </pc:picChg>
      </pc:sldChg>
      <pc:sldChg chg="addSp modSp new">
        <pc:chgData name="PATRICK LESSA TEIXEIRA ." userId="S::patrick.teixeira@bandtec.com.br::838430ab-2cf8-4538-84f6-2e97a6400221" providerId="AD" clId="Web-{072FD4C5-47DC-621A-AD13-65E06E856781}" dt="2020-10-27T14:02:07.149" v="47" actId="1076"/>
        <pc:sldMkLst>
          <pc:docMk/>
          <pc:sldMk cId="2373900147" sldId="327"/>
        </pc:sldMkLst>
        <pc:spChg chg="add mod">
          <ac:chgData name="PATRICK LESSA TEIXEIRA ." userId="S::patrick.teixeira@bandtec.com.br::838430ab-2cf8-4538-84f6-2e97a6400221" providerId="AD" clId="Web-{072FD4C5-47DC-621A-AD13-65E06E856781}" dt="2020-10-27T14:01:44.883" v="39" actId="14100"/>
          <ac:spMkLst>
            <pc:docMk/>
            <pc:sldMk cId="2373900147" sldId="327"/>
            <ac:spMk id="5" creationId="{15B33E9C-0207-4F0E-8782-6DDBAB8306E8}"/>
          </ac:spMkLst>
        </pc:spChg>
        <pc:picChg chg="add mod">
          <ac:chgData name="PATRICK LESSA TEIXEIRA ." userId="S::patrick.teixeira@bandtec.com.br::838430ab-2cf8-4538-84f6-2e97a6400221" providerId="AD" clId="Web-{072FD4C5-47DC-621A-AD13-65E06E856781}" dt="2020-10-27T14:02:07.149" v="47" actId="1076"/>
          <ac:picMkLst>
            <pc:docMk/>
            <pc:sldMk cId="2373900147" sldId="327"/>
            <ac:picMk id="3" creationId="{75555EE1-677F-4C7F-AFE7-A21EB2380E4F}"/>
          </ac:picMkLst>
        </pc:picChg>
      </pc:sldChg>
      <pc:sldChg chg="addSp delSp modSp new">
        <pc:chgData name="PATRICK LESSA TEIXEIRA ." userId="S::patrick.teixeira@bandtec.com.br::838430ab-2cf8-4538-84f6-2e97a6400221" providerId="AD" clId="Web-{072FD4C5-47DC-621A-AD13-65E06E856781}" dt="2020-10-27T14:24:53.187" v="108" actId="1076"/>
        <pc:sldMkLst>
          <pc:docMk/>
          <pc:sldMk cId="1837128702" sldId="328"/>
        </pc:sldMkLst>
        <pc:spChg chg="del">
          <ac:chgData name="PATRICK LESSA TEIXEIRA ." userId="S::patrick.teixeira@bandtec.com.br::838430ab-2cf8-4538-84f6-2e97a6400221" providerId="AD" clId="Web-{072FD4C5-47DC-621A-AD13-65E06E856781}" dt="2020-10-27T14:23:33.342" v="56"/>
          <ac:spMkLst>
            <pc:docMk/>
            <pc:sldMk cId="1837128702" sldId="328"/>
            <ac:spMk id="2" creationId="{F8FBD3DD-0CCB-45C6-B7C6-3029F356976A}"/>
          </ac:spMkLst>
        </pc:spChg>
        <pc:spChg chg="del">
          <ac:chgData name="PATRICK LESSA TEIXEIRA ." userId="S::patrick.teixeira@bandtec.com.br::838430ab-2cf8-4538-84f6-2e97a6400221" providerId="AD" clId="Web-{072FD4C5-47DC-621A-AD13-65E06E856781}" dt="2020-10-27T14:23:35.561" v="57"/>
          <ac:spMkLst>
            <pc:docMk/>
            <pc:sldMk cId="1837128702" sldId="328"/>
            <ac:spMk id="3" creationId="{97508940-056A-4E7C-8F8F-E84DB170A0A8}"/>
          </ac:spMkLst>
        </pc:spChg>
        <pc:spChg chg="add mod">
          <ac:chgData name="PATRICK LESSA TEIXEIRA ." userId="S::patrick.teixeira@bandtec.com.br::838430ab-2cf8-4538-84f6-2e97a6400221" providerId="AD" clId="Web-{072FD4C5-47DC-621A-AD13-65E06E856781}" dt="2020-10-27T14:24:53.187" v="108" actId="1076"/>
          <ac:spMkLst>
            <pc:docMk/>
            <pc:sldMk cId="1837128702" sldId="328"/>
            <ac:spMk id="8" creationId="{EB9D5903-B8E0-4170-8341-91D26D2EF978}"/>
          </ac:spMkLst>
        </pc:spChg>
        <pc:picChg chg="add mod">
          <ac:chgData name="PATRICK LESSA TEIXEIRA ." userId="S::patrick.teixeira@bandtec.com.br::838430ab-2cf8-4538-84f6-2e97a6400221" providerId="AD" clId="Web-{072FD4C5-47DC-621A-AD13-65E06E856781}" dt="2020-10-27T14:24:11.014" v="71" actId="1076"/>
          <ac:picMkLst>
            <pc:docMk/>
            <pc:sldMk cId="1837128702" sldId="328"/>
            <ac:picMk id="5" creationId="{D20A6A32-34E2-43E0-A7C3-BED57485C191}"/>
          </ac:picMkLst>
        </pc:picChg>
        <pc:picChg chg="add mod">
          <ac:chgData name="PATRICK LESSA TEIXEIRA ." userId="S::patrick.teixeira@bandtec.com.br::838430ab-2cf8-4538-84f6-2e97a6400221" providerId="AD" clId="Web-{072FD4C5-47DC-621A-AD13-65E06E856781}" dt="2020-10-27T14:24:47.859" v="107" actId="14100"/>
          <ac:picMkLst>
            <pc:docMk/>
            <pc:sldMk cId="1837128702" sldId="328"/>
            <ac:picMk id="6" creationId="{78AD9BAA-3E54-4424-9A7D-F343BB941D2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Lucro Absoluto Durante 6 </a:t>
            </a:r>
            <a:r>
              <a:rPr lang="pt-BR" err="1"/>
              <a:t>Mesês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Sem solução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Planilha1!$A$2:$A$7</c:f>
              <c:strCache>
                <c:ptCount val="6"/>
                <c:pt idx="0">
                  <c:v>Mês 1</c:v>
                </c:pt>
                <c:pt idx="1">
                  <c:v>Mês 2</c:v>
                </c:pt>
                <c:pt idx="2">
                  <c:v>Mês 3</c:v>
                </c:pt>
                <c:pt idx="3">
                  <c:v>Mês 4</c:v>
                </c:pt>
                <c:pt idx="4">
                  <c:v>Mês 5</c:v>
                </c:pt>
                <c:pt idx="5">
                  <c:v>Mês 6</c:v>
                </c:pt>
              </c:strCache>
            </c:strRef>
          </c:cat>
          <c:val>
            <c:numRef>
              <c:f>Planilha1!$B$2:$B$7</c:f>
              <c:numCache>
                <c:formatCode>General</c:formatCode>
                <c:ptCount val="6"/>
                <c:pt idx="0">
                  <c:v>100000</c:v>
                </c:pt>
                <c:pt idx="1">
                  <c:v>114000</c:v>
                </c:pt>
                <c:pt idx="2">
                  <c:v>122000</c:v>
                </c:pt>
                <c:pt idx="3">
                  <c:v>128270</c:v>
                </c:pt>
                <c:pt idx="4">
                  <c:v>134680</c:v>
                </c:pt>
                <c:pt idx="5">
                  <c:v>138260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37-4597-9B3A-3B4E335B3ED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Com solução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Planilha1!$A$2:$A$7</c:f>
              <c:strCache>
                <c:ptCount val="6"/>
                <c:pt idx="0">
                  <c:v>Mês 1</c:v>
                </c:pt>
                <c:pt idx="1">
                  <c:v>Mês 2</c:v>
                </c:pt>
                <c:pt idx="2">
                  <c:v>Mês 3</c:v>
                </c:pt>
                <c:pt idx="3">
                  <c:v>Mês 4</c:v>
                </c:pt>
                <c:pt idx="4">
                  <c:v>Mês 5</c:v>
                </c:pt>
                <c:pt idx="5">
                  <c:v>Mês 6</c:v>
                </c:pt>
              </c:strCache>
            </c:strRef>
          </c:cat>
          <c:val>
            <c:numRef>
              <c:f>Planilha1!$C$2:$C$7</c:f>
              <c:numCache>
                <c:formatCode>General</c:formatCode>
                <c:ptCount val="6"/>
                <c:pt idx="0">
                  <c:v>100000</c:v>
                </c:pt>
                <c:pt idx="1">
                  <c:v>122000</c:v>
                </c:pt>
                <c:pt idx="2">
                  <c:v>149000</c:v>
                </c:pt>
                <c:pt idx="3">
                  <c:v>181500</c:v>
                </c:pt>
                <c:pt idx="4">
                  <c:v>210400</c:v>
                </c:pt>
                <c:pt idx="5">
                  <c:v>240140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37-4597-9B3A-3B4E335B3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4056784"/>
        <c:axId val="934062224"/>
      </c:lineChart>
      <c:catAx>
        <c:axId val="93405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34062224"/>
        <c:crosses val="autoZero"/>
        <c:auto val="1"/>
        <c:lblAlgn val="ctr"/>
        <c:lblOffset val="100"/>
        <c:noMultiLvlLbl val="0"/>
      </c:catAx>
      <c:valAx>
        <c:axId val="934062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3405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10000"/>
        <a:lumOff val="90000"/>
      </a:schemeClr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9103C-BEAA-455C-B136-AB306D8E0084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4564C-086E-4D3B-A450-0C009E8C8E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30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4564C-086E-4D3B-A450-0C009E8C8EC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68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4564C-086E-4D3B-A450-0C009E8C8EC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47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9CDD-19E8-4CE1-BE51-699ED3CF14DF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752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B971-ABEF-4228-AE11-BF7F323EE124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065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4BB3-FA45-4EC3-B8F0-7041944E3C9A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758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94C0-31E8-472D-8781-4CF2081BB1A5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2143" y="6310312"/>
            <a:ext cx="2743200" cy="365125"/>
          </a:xfrm>
        </p:spPr>
        <p:txBody>
          <a:bodyPr/>
          <a:lstStyle>
            <a:lvl1pPr>
              <a:defRPr sz="1600" b="1"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2698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FC3-E3EE-43BE-86B1-8B54149F580E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328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E251-4A88-4D02-80BC-1FF57F17C093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3219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EFAE6-94CF-4CB7-8EE0-44CED7D19772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7467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A7B-62F4-4C70-B7CF-17DE05B78792}" type="datetime1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736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A270-4649-436D-B2F8-028E28C42549}" type="datetime1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468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DF4C-6635-415D-AAB3-BE4BEC62BD02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92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1419-28FC-4C4A-A35E-8E06C9348967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1941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3A3F-DC4F-4AA9-B04B-EB4964CAD472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0" r:id="rId3"/>
    <p:sldLayoutId id="2147483729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microsoft.com/office/2007/relationships/hdphoto" Target="../media/hdphoto1.wdp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14.svg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3">
            <a:extLst>
              <a:ext uri="{FF2B5EF4-FFF2-40B4-BE49-F238E27FC236}">
                <a16:creationId xmlns:a16="http://schemas.microsoft.com/office/drawing/2014/main" id="{986B652B-1F00-44B1-A11E-2B0D1C12F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2489912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26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CCC5BFE-1206-FD4F-A884-9EBF83F8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5012425-9818-2844-98F6-81CE9BBCA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2A1FB3-223D-432A-B8FA-B9918CE30EDA}"/>
              </a:ext>
            </a:extLst>
          </p:cNvPr>
          <p:cNvSpPr txBox="1">
            <a:spLocks/>
          </p:cNvSpPr>
          <p:nvPr/>
        </p:nvSpPr>
        <p:spPr>
          <a:xfrm>
            <a:off x="3820424" y="2650620"/>
            <a:ext cx="4551151" cy="155676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FFFF"/>
                </a:solidFill>
              </a:rPr>
              <a:t>Site </a:t>
            </a:r>
            <a:r>
              <a:rPr lang="en-US" b="1" err="1">
                <a:solidFill>
                  <a:srgbClr val="FFFFFF"/>
                </a:solidFill>
              </a:rPr>
              <a:t>Institucional</a:t>
            </a:r>
            <a:r>
              <a:rPr lang="en-US" b="1">
                <a:solidFill>
                  <a:srgbClr val="FFFFFF"/>
                </a:solidFill>
              </a:rPr>
              <a:t> e Dashboard</a:t>
            </a:r>
          </a:p>
        </p:txBody>
      </p:sp>
    </p:spTree>
    <p:extLst>
      <p:ext uri="{BB962C8B-B14F-4D97-AF65-F5344CB8AC3E}">
        <p14:creationId xmlns:p14="http://schemas.microsoft.com/office/powerpoint/2010/main" val="1537941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upermercado: 40 dias de aniversário com dois mil produtos em oferta; veja  os preços - Economia - Extra Online">
            <a:extLst>
              <a:ext uri="{FF2B5EF4-FFF2-40B4-BE49-F238E27FC236}">
                <a16:creationId xmlns:a16="http://schemas.microsoft.com/office/drawing/2014/main" id="{2E271BD2-03D9-49A1-A1B0-C83B6A09E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802493"/>
          </a:xfrm>
        </p:spPr>
        <p:txBody>
          <a:bodyPr>
            <a:normAutofit/>
          </a:bodyPr>
          <a:lstStyle/>
          <a:p>
            <a:pPr algn="ctr"/>
            <a:r>
              <a:rPr lang="en-US" sz="4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cs typeface="Calibri Light"/>
              </a:rPr>
              <a:t>Problematização</a:t>
            </a:r>
            <a:r>
              <a:rPr lang="en-US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cs typeface="Calibri Light"/>
              </a:rPr>
              <a:t> – Novo </a:t>
            </a:r>
            <a:r>
              <a:rPr lang="en-US" sz="4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cs typeface="Calibri Light"/>
              </a:rPr>
              <a:t>Módulo</a:t>
            </a:r>
            <a:endParaRPr lang="en-US" sz="4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  <a:cs typeface="Calibri Ligh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rgbClr val="FFFFFF"/>
                </a:solidFill>
              </a:r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5DDCF-A9CF-47D7-9D50-24684702D307}"/>
              </a:ext>
            </a:extLst>
          </p:cNvPr>
          <p:cNvSpPr/>
          <p:nvPr/>
        </p:nvSpPr>
        <p:spPr>
          <a:xfrm>
            <a:off x="1630867" y="2304586"/>
            <a:ext cx="8930267" cy="224882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592447-A15D-4AEF-A899-C4DAADF58C9B}"/>
              </a:ext>
            </a:extLst>
          </p:cNvPr>
          <p:cNvSpPr/>
          <p:nvPr/>
        </p:nvSpPr>
        <p:spPr>
          <a:xfrm>
            <a:off x="2110220" y="2592089"/>
            <a:ext cx="901390" cy="8828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15BAB0-1425-4DCE-9003-3C5EFBB52900}"/>
              </a:ext>
            </a:extLst>
          </p:cNvPr>
          <p:cNvSpPr/>
          <p:nvPr/>
        </p:nvSpPr>
        <p:spPr>
          <a:xfrm>
            <a:off x="3725669" y="2573374"/>
            <a:ext cx="901390" cy="8828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13C747-44F0-47D8-877A-A0A0539EC017}"/>
              </a:ext>
            </a:extLst>
          </p:cNvPr>
          <p:cNvSpPr/>
          <p:nvPr/>
        </p:nvSpPr>
        <p:spPr>
          <a:xfrm>
            <a:off x="5511130" y="2573375"/>
            <a:ext cx="901390" cy="8828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5A5A87-B4D8-49E1-9E97-61BC8BD860C7}"/>
              </a:ext>
            </a:extLst>
          </p:cNvPr>
          <p:cNvSpPr/>
          <p:nvPr/>
        </p:nvSpPr>
        <p:spPr>
          <a:xfrm>
            <a:off x="7294903" y="2573374"/>
            <a:ext cx="901390" cy="8828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7C0D3C-D4C7-4CAC-A705-09F798E7F782}"/>
              </a:ext>
            </a:extLst>
          </p:cNvPr>
          <p:cNvSpPr/>
          <p:nvPr/>
        </p:nvSpPr>
        <p:spPr>
          <a:xfrm>
            <a:off x="9087334" y="2573374"/>
            <a:ext cx="901390" cy="8828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3C781-F6BE-42AF-8D55-975E9AFF47D9}"/>
              </a:ext>
            </a:extLst>
          </p:cNvPr>
          <p:cNvSpPr txBox="1"/>
          <p:nvPr/>
        </p:nvSpPr>
        <p:spPr>
          <a:xfrm>
            <a:off x="1640032" y="3590059"/>
            <a:ext cx="18270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 COMPUTADORES QUEIMADOS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AD8075-035D-40C1-9B2F-3E13A84FB0D5}"/>
              </a:ext>
            </a:extLst>
          </p:cNvPr>
          <p:cNvSpPr txBox="1"/>
          <p:nvPr/>
        </p:nvSpPr>
        <p:spPr>
          <a:xfrm>
            <a:off x="3347604" y="3590057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ATRASO NO ATENDIMENTO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8AEF9-ABEA-477C-88F2-2BCD3FFF71DC}"/>
              </a:ext>
            </a:extLst>
          </p:cNvPr>
          <p:cNvSpPr txBox="1"/>
          <p:nvPr/>
        </p:nvSpPr>
        <p:spPr>
          <a:xfrm>
            <a:off x="5140035" y="3590056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PERDA DE DADOS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CB4EF8-8C4E-4296-B661-1F879363DB9D}"/>
              </a:ext>
            </a:extLst>
          </p:cNvPr>
          <p:cNvSpPr txBox="1"/>
          <p:nvPr/>
        </p:nvSpPr>
        <p:spPr>
          <a:xfrm>
            <a:off x="6923808" y="3590057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GASTO DE RECURSOS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7CCAB-3788-4EBC-A6FB-6E71F720EC4A}"/>
              </a:ext>
            </a:extLst>
          </p:cNvPr>
          <p:cNvSpPr txBox="1"/>
          <p:nvPr/>
        </p:nvSpPr>
        <p:spPr>
          <a:xfrm>
            <a:off x="8543058" y="3590057"/>
            <a:ext cx="1998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FREQUENTEMENTE LIGADOS</a:t>
            </a:r>
          </a:p>
        </p:txBody>
      </p:sp>
      <p:pic>
        <p:nvPicPr>
          <p:cNvPr id="32" name="Graphic 28" descr="Group">
            <a:extLst>
              <a:ext uri="{FF2B5EF4-FFF2-40B4-BE49-F238E27FC236}">
                <a16:creationId xmlns:a16="http://schemas.microsoft.com/office/drawing/2014/main" id="{3B726F93-3A45-42F8-A9F3-B60BA6736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3993" y="2733674"/>
            <a:ext cx="568037" cy="568037"/>
          </a:xfrm>
          <a:prstGeom prst="rect">
            <a:avLst/>
          </a:prstGeom>
        </p:spPr>
      </p:pic>
      <p:pic>
        <p:nvPicPr>
          <p:cNvPr id="37" name="Graphic 37" descr="Computer">
            <a:extLst>
              <a:ext uri="{FF2B5EF4-FFF2-40B4-BE49-F238E27FC236}">
                <a16:creationId xmlns:a16="http://schemas.microsoft.com/office/drawing/2014/main" id="{6BA88AA2-BADE-4D2E-9715-83858494B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0274" y="2673272"/>
            <a:ext cx="706583" cy="720437"/>
          </a:xfrm>
          <a:prstGeom prst="rect">
            <a:avLst/>
          </a:prstGeom>
        </p:spPr>
      </p:pic>
      <p:pic>
        <p:nvPicPr>
          <p:cNvPr id="38" name="Graphic 38" descr="Disk">
            <a:extLst>
              <a:ext uri="{FF2B5EF4-FFF2-40B4-BE49-F238E27FC236}">
                <a16:creationId xmlns:a16="http://schemas.microsoft.com/office/drawing/2014/main" id="{96AD1839-97EB-44B7-B384-7DAC902C6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3381" y="2625960"/>
            <a:ext cx="762001" cy="789710"/>
          </a:xfrm>
          <a:prstGeom prst="rect">
            <a:avLst/>
          </a:prstGeom>
        </p:spPr>
      </p:pic>
      <p:pic>
        <p:nvPicPr>
          <p:cNvPr id="39" name="Graphic 39" descr="Money">
            <a:extLst>
              <a:ext uri="{FF2B5EF4-FFF2-40B4-BE49-F238E27FC236}">
                <a16:creationId xmlns:a16="http://schemas.microsoft.com/office/drawing/2014/main" id="{2E4A88A8-164E-4733-BE3C-07F93A7CA9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2181" y="2654714"/>
            <a:ext cx="692728" cy="692728"/>
          </a:xfrm>
          <a:prstGeom prst="rect">
            <a:avLst/>
          </a:prstGeom>
        </p:spPr>
      </p:pic>
      <p:pic>
        <p:nvPicPr>
          <p:cNvPr id="5" name="Graphic 6" descr="Battery charging">
            <a:extLst>
              <a:ext uri="{FF2B5EF4-FFF2-40B4-BE49-F238E27FC236}">
                <a16:creationId xmlns:a16="http://schemas.microsoft.com/office/drawing/2014/main" id="{38A25269-B040-47FC-BC58-9A152121A6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4274" y="2681379"/>
            <a:ext cx="720437" cy="7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52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/>
      <p:bldP spid="20" grpId="0"/>
      <p:bldP spid="22" grpId="0"/>
      <p:bldP spid="24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3"/>
            <a:ext cx="12192000" cy="802493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  <a:latin typeface="Roboto"/>
                <a:cs typeface="Calibri Light"/>
              </a:rPr>
              <a:t>Contextualização</a:t>
            </a:r>
            <a:r>
              <a:rPr lang="en-US">
                <a:solidFill>
                  <a:srgbClr val="FFFFFF"/>
                </a:solidFill>
                <a:latin typeface="Roboto"/>
                <a:cs typeface="Calibri Light"/>
              </a:rPr>
              <a:t> - Dados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290C9160-6AFD-4C89-B627-25F959F2E5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569854"/>
              </p:ext>
            </p:extLst>
          </p:nvPr>
        </p:nvGraphicFramePr>
        <p:xfrm>
          <a:off x="850555" y="1074207"/>
          <a:ext cx="10490889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03708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7816353F-2D5D-4A54-9233-305A0B164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F11EC6-02BD-4C46-B472-5DA32E23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1394" y="6612556"/>
            <a:ext cx="2743200" cy="245444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90000"/>
                    <a:lumOff val="10000"/>
                  </a:schemeClr>
                </a:solidFill>
              </a:rPr>
              <a:t>13</a:t>
            </a:fld>
            <a:endParaRPr lang="en-US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1AB19C-993C-E746-BB3D-BFB95B9F1344}"/>
              </a:ext>
            </a:extLst>
          </p:cNvPr>
          <p:cNvSpPr txBox="1">
            <a:spLocks/>
          </p:cNvSpPr>
          <p:nvPr/>
        </p:nvSpPr>
        <p:spPr>
          <a:xfrm>
            <a:off x="4117974" y="2941093"/>
            <a:ext cx="3956051" cy="9758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FFFF"/>
                </a:solidFill>
              </a:rPr>
              <a:t>LLD Novo </a:t>
            </a:r>
            <a:r>
              <a:rPr lang="en-US" b="1" err="1">
                <a:solidFill>
                  <a:srgbClr val="FFFFFF"/>
                </a:solidFill>
              </a:rPr>
              <a:t>Módulo</a:t>
            </a: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984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E3BBC-36CD-4F88-9FF7-C829BFF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3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14</a:t>
            </a:fld>
            <a:endParaRPr lang="en-US" sz="1800">
              <a:solidFill>
                <a:schemeClr val="bg1">
                  <a:lumMod val="10000"/>
                  <a:lumOff val="90000"/>
                </a:schemeClr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AC68-B3D5-46D7-9183-BCE761C6B2E2}"/>
              </a:ext>
            </a:extLst>
          </p:cNvPr>
          <p:cNvSpPr txBox="1"/>
          <p:nvPr/>
        </p:nvSpPr>
        <p:spPr>
          <a:xfrm>
            <a:off x="4019146" y="3576177"/>
            <a:ext cx="4557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BPMN’s Novo </a:t>
            </a:r>
            <a:r>
              <a:rPr lang="en-US" sz="3600" err="1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módulo</a:t>
            </a:r>
            <a:endParaRPr lang="en-US" sz="2800">
              <a:latin typeface="Poppins" panose="0000050000000000000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6E90928-A880-455E-929E-2D78028E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1918412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3016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0FD4D1BE-3088-477E-83E2-1A798F9D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3" y="1026707"/>
            <a:ext cx="11323514" cy="520417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FE0EF7-E85D-491E-89CF-8CCCE73C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71" y="93039"/>
            <a:ext cx="8352605" cy="80249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BPMN – </a:t>
            </a:r>
            <a:r>
              <a:rPr lang="en-US" sz="2400" b="1" dirty="0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Monitoramento</a:t>
            </a:r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 (Novo </a:t>
            </a:r>
            <a:r>
              <a:rPr lang="en-US" sz="2400" b="1" dirty="0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Módulo</a:t>
            </a:r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779490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8280D-962E-4911-85AF-0F9AD061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48F46EB-5261-416E-BFD6-9CD9EFC5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814" y="1269089"/>
            <a:ext cx="7566102" cy="2256845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3AC6D9E7-8042-49F0-B403-0518ED1B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34" y="4060668"/>
            <a:ext cx="7631151" cy="22454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1D4A8B-372F-4DA6-B3BE-EBDAE83B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891" y="102332"/>
            <a:ext cx="8352605" cy="80249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BPMN – Sub-</a:t>
            </a:r>
            <a:r>
              <a:rPr lang="en-US" sz="2400" b="1" dirty="0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processos</a:t>
            </a:r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 do </a:t>
            </a:r>
            <a:r>
              <a:rPr lang="en-US" sz="2400" b="1" dirty="0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Monitoramento</a:t>
            </a:r>
            <a:endParaRPr lang="en-US" sz="2400" b="1" dirty="0">
              <a:solidFill>
                <a:srgbClr val="FFFFFF"/>
              </a:solidFill>
              <a:latin typeface="Roboto"/>
              <a:ea typeface="Roboto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450530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E3BBC-36CD-4F88-9FF7-C829BFF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3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17</a:t>
            </a:fld>
            <a:endParaRPr lang="en-US" sz="1800">
              <a:solidFill>
                <a:schemeClr val="bg1">
                  <a:lumMod val="10000"/>
                  <a:lumOff val="90000"/>
                </a:schemeClr>
              </a:solidFill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6A4AE3-0450-43C1-AF54-52BF33E8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12" y="1057973"/>
            <a:ext cx="8516270" cy="536043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09001D8-7F0D-471F-9961-ED1E754F77C9}"/>
              </a:ext>
            </a:extLst>
          </p:cNvPr>
          <p:cNvSpPr txBox="1">
            <a:spLocks/>
          </p:cNvSpPr>
          <p:nvPr/>
        </p:nvSpPr>
        <p:spPr>
          <a:xfrm>
            <a:off x="3584864" y="467649"/>
            <a:ext cx="5029200" cy="5254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BPMN – </a:t>
            </a:r>
            <a:r>
              <a:rPr lang="en-US" sz="2400" b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Client Desktop</a:t>
            </a:r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3209057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A2F28-3941-43D7-B331-7CD6080C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18</a:t>
            </a:fld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5555EE1-677F-4C7F-AFE7-A21EB238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32" y="2413137"/>
            <a:ext cx="7471063" cy="20317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B33E9C-0207-4F0E-8782-6DDBAB8306E8}"/>
              </a:ext>
            </a:extLst>
          </p:cNvPr>
          <p:cNvSpPr txBox="1">
            <a:spLocks/>
          </p:cNvSpPr>
          <p:nvPr/>
        </p:nvSpPr>
        <p:spPr>
          <a:xfrm>
            <a:off x="3732069" y="536922"/>
            <a:ext cx="5029200" cy="73322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BPMN – Client Desktop Java</a:t>
            </a:r>
          </a:p>
          <a:p>
            <a:pPr algn="ctr"/>
            <a:r>
              <a:rPr lang="en-US" sz="2400" b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(sub-processo)</a:t>
            </a:r>
          </a:p>
        </p:txBody>
      </p:sp>
    </p:spTree>
    <p:extLst>
      <p:ext uri="{BB962C8B-B14F-4D97-AF65-F5344CB8AC3E}">
        <p14:creationId xmlns:p14="http://schemas.microsoft.com/office/powerpoint/2010/main" val="23739001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18F28C9-FC81-47CA-BC0B-11A7E02CB4E9}"/>
              </a:ext>
            </a:extLst>
          </p:cNvPr>
          <p:cNvSpPr/>
          <p:nvPr/>
        </p:nvSpPr>
        <p:spPr>
          <a:xfrm>
            <a:off x="-149441" y="-201968"/>
            <a:ext cx="12490882" cy="7084381"/>
          </a:xfrm>
          <a:prstGeom prst="rect">
            <a:avLst/>
          </a:prstGeom>
          <a:solidFill>
            <a:srgbClr val="23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rgbClr val="FFFFFF"/>
                </a:solidFill>
              </a:r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C4010E1-023A-493D-83FF-5DD848AD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51" y="388737"/>
            <a:ext cx="9596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71" y="162356"/>
            <a:ext cx="8752232" cy="802493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rgbClr val="FFFFFF"/>
                </a:solidFill>
                <a:latin typeface="Roboto"/>
                <a:cs typeface="Calibri Light"/>
              </a:rPr>
              <a:t>Novas Demandas – Sprint 2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20592517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13DB48-77F6-4F7E-B8FC-8338AED95D15}"/>
              </a:ext>
            </a:extLst>
          </p:cNvPr>
          <p:cNvSpPr txBox="1"/>
          <p:nvPr/>
        </p:nvSpPr>
        <p:spPr>
          <a:xfrm>
            <a:off x="919211" y="481779"/>
            <a:ext cx="103535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>
                <a:solidFill>
                  <a:schemeClr val="bg1">
                    <a:lumMod val="10000"/>
                    <a:lumOff val="90000"/>
                  </a:schemeClr>
                </a:solidFill>
                <a:cs typeface="Calibri"/>
              </a:rPr>
              <a:t>Nossa Equipe</a:t>
            </a:r>
          </a:p>
        </p:txBody>
      </p:sp>
      <p:pic>
        <p:nvPicPr>
          <p:cNvPr id="3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4FA343E-33F0-43AF-B7AD-C01EA5E0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32" y="2954648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8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B73C52C-B598-4E35-A66F-6C1160EB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9" y="1695790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9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9438D44-7289-42F2-AA51-EDA6B6989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707" y="2834661"/>
            <a:ext cx="2051116" cy="202498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6" name="Picture 1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6DBCC07-6483-4E0B-BE0A-0A6B1095D1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19" r="-241" b="32097"/>
          <a:stretch/>
        </p:blipFill>
        <p:spPr>
          <a:xfrm>
            <a:off x="9864527" y="1731850"/>
            <a:ext cx="1901805" cy="191096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8A83CAC8-3502-3448-9FC2-E6A8C192B1DE}"/>
              </a:ext>
            </a:extLst>
          </p:cNvPr>
          <p:cNvSpPr txBox="1"/>
          <p:nvPr/>
        </p:nvSpPr>
        <p:spPr>
          <a:xfrm>
            <a:off x="4904560" y="3847327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Gabriel Ronny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CAD63966-4DB2-EA4B-A631-377CCF612F3E}"/>
              </a:ext>
            </a:extLst>
          </p:cNvPr>
          <p:cNvSpPr txBox="1"/>
          <p:nvPr/>
        </p:nvSpPr>
        <p:spPr>
          <a:xfrm>
            <a:off x="7216702" y="5066043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Josué</a:t>
            </a:r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Pereira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0ABBC421-8A38-044C-BAE3-1BDDDD0FE6A1}"/>
              </a:ext>
            </a:extLst>
          </p:cNvPr>
          <p:cNvSpPr txBox="1"/>
          <p:nvPr/>
        </p:nvSpPr>
        <p:spPr>
          <a:xfrm>
            <a:off x="9673866" y="3830307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Patrick </a:t>
            </a:r>
            <a:r>
              <a:rPr lang="en-US" b="1" err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Lessa</a:t>
            </a:r>
            <a:endParaRPr lang="en-US" b="1">
              <a:solidFill>
                <a:srgbClr val="E7E6E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432071F0-713C-AF4F-92B2-90926EA3EBC0}"/>
              </a:ext>
            </a:extLst>
          </p:cNvPr>
          <p:cNvSpPr txBox="1"/>
          <p:nvPr/>
        </p:nvSpPr>
        <p:spPr>
          <a:xfrm>
            <a:off x="222164" y="3847154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Alexandre </a:t>
            </a:r>
            <a:r>
              <a:rPr lang="en-US" b="1" err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Yucra</a:t>
            </a:r>
            <a:endParaRPr lang="en-US" b="1">
              <a:solidFill>
                <a:srgbClr val="E7E6E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EBFCC9FC-91CB-8E43-AD39-E32496858B80}"/>
              </a:ext>
            </a:extLst>
          </p:cNvPr>
          <p:cNvSpPr txBox="1"/>
          <p:nvPr/>
        </p:nvSpPr>
        <p:spPr>
          <a:xfrm>
            <a:off x="2571276" y="5100022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Felipe Azevedo</a:t>
            </a:r>
          </a:p>
        </p:txBody>
      </p:sp>
      <p:pic>
        <p:nvPicPr>
          <p:cNvPr id="21" name="Imagem 20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BD5BBA2D-F282-45A2-B4F2-BB18F7610F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28" y="1695790"/>
            <a:ext cx="1905000" cy="1905000"/>
          </a:xfrm>
          <a:prstGeom prst="ellipse">
            <a:avLst/>
          </a:prstGeom>
        </p:spPr>
      </p:pic>
      <p:sp>
        <p:nvSpPr>
          <p:cNvPr id="5" name="Espaço Reservado para Número de Slide 6">
            <a:extLst>
              <a:ext uri="{FF2B5EF4-FFF2-40B4-BE49-F238E27FC236}">
                <a16:creationId xmlns:a16="http://schemas.microsoft.com/office/drawing/2014/main" id="{1D596B77-624D-467E-BFFD-A865E624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310312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2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72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2BBE1F6-0866-4AD2-BB62-A3CD6FAC0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31181-6C43-414C-9AFE-2DEAEA73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" y="2797718"/>
            <a:ext cx="11295647" cy="1262563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</p:spPr>
        <p:txBody>
          <a:bodyPr/>
          <a:lstStyle/>
          <a:p>
            <a:pPr algn="ctr"/>
            <a:r>
              <a:rPr lang="pt-BR" b="1">
                <a:solidFill>
                  <a:srgbClr val="FFFFFF"/>
                </a:solidFill>
                <a:cs typeface="Calibri Light"/>
              </a:rPr>
              <a:t>Atualizações na modelagem do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729875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7AB60D5-0C87-734B-B370-19E14575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31181-6C43-414C-9AFE-2DEAEA73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038" y="2667577"/>
            <a:ext cx="5685924" cy="1522845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b="1">
                <a:solidFill>
                  <a:srgbClr val="FFFFFF"/>
                </a:solidFill>
                <a:cs typeface="Calibri Light"/>
              </a:rPr>
              <a:t>API de </a:t>
            </a:r>
            <a:r>
              <a:rPr lang="en-US" b="1" err="1">
                <a:solidFill>
                  <a:srgbClr val="FFFFFF"/>
                </a:solidFill>
                <a:cs typeface="Calibri Light"/>
              </a:rPr>
              <a:t>Monitoramento</a:t>
            </a:r>
            <a:r>
              <a:rPr lang="en-US" b="1">
                <a:solidFill>
                  <a:srgbClr val="FFFFFF"/>
                </a:solidFill>
                <a:cs typeface="Calibri Light"/>
              </a:rPr>
              <a:t> do Hardware</a:t>
            </a:r>
            <a:endParaRPr lang="en-US" b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17484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21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1853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E3BBC-36CD-4F88-9FF7-C829BFF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3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22</a:t>
            </a:fld>
            <a:endParaRPr lang="en-US" sz="1800">
              <a:solidFill>
                <a:schemeClr val="bg1">
                  <a:lumMod val="10000"/>
                  <a:lumOff val="90000"/>
                </a:schemeClr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AC68-B3D5-46D7-9183-BCE761C6B2E2}"/>
              </a:ext>
            </a:extLst>
          </p:cNvPr>
          <p:cNvSpPr txBox="1"/>
          <p:nvPr/>
        </p:nvSpPr>
        <p:spPr>
          <a:xfrm>
            <a:off x="4019146" y="3576177"/>
            <a:ext cx="4557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Modelos</a:t>
            </a:r>
            <a:r>
              <a:rPr lang="en-US" sz="3600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Matemáticos</a:t>
            </a:r>
            <a:endParaRPr lang="en-US" sz="2800">
              <a:latin typeface="Poppins" panose="0000050000000000000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6E90928-A880-455E-929E-2D78028E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1918412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858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1AE04-4BB3-4CC3-A3D4-963CA381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4287AAC-A162-46A8-B9ED-EF635FC7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61" y="278978"/>
            <a:ext cx="4665941" cy="3100685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89F9503-454A-474C-89F4-C6A3F850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74" y="280527"/>
            <a:ext cx="4657492" cy="3098572"/>
          </a:xfrm>
          <a:prstGeom prst="rect">
            <a:avLst/>
          </a:prstGeom>
        </p:spPr>
      </p:pic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842CBAB-F891-445F-A5F3-296E252C6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633" y="3575629"/>
            <a:ext cx="4657492" cy="30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6731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00C6835-FD78-4779-88B8-D3A68D9B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9" y="920557"/>
            <a:ext cx="8371822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B0853-BF05-41D8-A485-A1DBD903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z="1200" smtClean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46BDC-F7EC-423E-8B00-F1CF9E79710B}"/>
              </a:ext>
            </a:extLst>
          </p:cNvPr>
          <p:cNvSpPr txBox="1"/>
          <p:nvPr/>
        </p:nvSpPr>
        <p:spPr>
          <a:xfrm>
            <a:off x="4455968" y="342900"/>
            <a:ext cx="32800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Gráfico Linear da CPU - Residual</a:t>
            </a:r>
          </a:p>
        </p:txBody>
      </p:sp>
    </p:spTree>
    <p:extLst>
      <p:ext uri="{BB962C8B-B14F-4D97-AF65-F5344CB8AC3E}">
        <p14:creationId xmlns:p14="http://schemas.microsoft.com/office/powerpoint/2010/main" val="198894071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2760F-0363-4016-8FBC-9CECADCBD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FC884CE-33B9-42CA-85A5-18A7D5B8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4" y="1318923"/>
            <a:ext cx="3969834" cy="4220154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66558BEB-9996-4448-B8B5-D8107F49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06" y="1320419"/>
            <a:ext cx="4062760" cy="4291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99394-9CA5-4550-A851-384071BD1B10}"/>
              </a:ext>
            </a:extLst>
          </p:cNvPr>
          <p:cNvSpPr txBox="1"/>
          <p:nvPr/>
        </p:nvSpPr>
        <p:spPr>
          <a:xfrm>
            <a:off x="1713571" y="7192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Baixo </a:t>
            </a:r>
            <a:r>
              <a:rPr lang="en-US" err="1">
                <a:solidFill>
                  <a:srgbClr val="FFFFFF"/>
                </a:solidFill>
                <a:cs typeface="Calibri"/>
              </a:rPr>
              <a:t>Uso</a:t>
            </a:r>
            <a:r>
              <a:rPr lang="en-US">
                <a:solidFill>
                  <a:srgbClr val="FFFFFF"/>
                </a:solidFill>
                <a:cs typeface="Calibri"/>
              </a:rPr>
              <a:t>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936D1-CF52-40FE-9530-3E297A8A5AE3}"/>
              </a:ext>
            </a:extLst>
          </p:cNvPr>
          <p:cNvSpPr txBox="1"/>
          <p:nvPr/>
        </p:nvSpPr>
        <p:spPr>
          <a:xfrm>
            <a:off x="7790986" y="7192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Alto </a:t>
            </a:r>
            <a:r>
              <a:rPr lang="en-US" err="1">
                <a:solidFill>
                  <a:srgbClr val="FFFFFF"/>
                </a:solidFill>
                <a:cs typeface="Calibri"/>
              </a:rPr>
              <a:t>Uso</a:t>
            </a:r>
            <a:r>
              <a:rPr lang="en-US">
                <a:solidFill>
                  <a:srgbClr val="FFFFFF"/>
                </a:solidFill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91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2ED03AF-7586-4B7B-AC10-73265A034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7DA74B-F146-446D-82B4-097C0FFE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894" y="2942864"/>
            <a:ext cx="5650211" cy="972269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rgbClr val="FFFFFF"/>
                </a:solidFill>
                <a:cs typeface="Calibri Light"/>
              </a:rPr>
              <a:t>Cliente</a:t>
            </a:r>
            <a:r>
              <a:rPr lang="en-US" b="1" dirty="0">
                <a:solidFill>
                  <a:srgbClr val="FFFFFF"/>
                </a:solidFill>
                <a:cs typeface="Calibri Light"/>
              </a:rPr>
              <a:t> Java Desktop AWS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421026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EC36DB9-1AA2-4F2B-8390-5AC9FBA8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31181-6C43-414C-9AFE-2DEAEA73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688" y="2952935"/>
            <a:ext cx="5402623" cy="952130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pt-BR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Proposta de Inovação</a:t>
            </a:r>
            <a:endParaRPr lang="pt-B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17484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27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247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EE0D6D6-E510-42B3-A5A7-00AE4AB4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31181-6C43-414C-9AFE-2DEAEA73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919" y="2614229"/>
            <a:ext cx="6043362" cy="1629541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pt-BR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Ferramenta de Gestão:</a:t>
            </a:r>
            <a:br>
              <a:rPr lang="pt-BR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</a:br>
            <a:r>
              <a:rPr lang="pt-BR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Microsoft </a:t>
            </a:r>
            <a:r>
              <a:rPr lang="pt-BR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Planner</a:t>
            </a:r>
            <a:endParaRPr lang="pt-B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17484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28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8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E3BBC-36CD-4F88-9FF7-C829BFF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AC68-B3D5-46D7-9183-BCE761C6B2E2}"/>
              </a:ext>
            </a:extLst>
          </p:cNvPr>
          <p:cNvSpPr txBox="1"/>
          <p:nvPr/>
        </p:nvSpPr>
        <p:spPr>
          <a:xfrm>
            <a:off x="2806409" y="3428908"/>
            <a:ext cx="65755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/>
                <a:ea typeface="+mn-lt"/>
                <a:cs typeface="Calibri"/>
              </a:rPr>
              <a:t>Obrigado</a:t>
            </a:r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/>
                <a:ea typeface="+mn-lt"/>
                <a:cs typeface="Calibri"/>
              </a:rPr>
              <a:t> a </a:t>
            </a:r>
            <a:r>
              <a:rPr lang="en-US" sz="36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/>
                <a:ea typeface="+mn-lt"/>
                <a:cs typeface="Calibri"/>
              </a:rPr>
              <a:t>Todos</a:t>
            </a:r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/>
                <a:ea typeface="+mn-lt"/>
                <a:cs typeface="Calibri"/>
              </a:rPr>
              <a:t>!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6E90928-A880-455E-929E-2D78028E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895727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48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ermercado: 40 dias de aniversário com dois mil produtos em oferta; veja  os preços - Economia - Extra Online">
            <a:extLst>
              <a:ext uri="{FF2B5EF4-FFF2-40B4-BE49-F238E27FC236}">
                <a16:creationId xmlns:a16="http://schemas.microsoft.com/office/drawing/2014/main" id="{D3C21F66-035C-C54E-8AE8-18C7C52A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46D255-4486-4AD9-8E43-99DAB0B27429}"/>
              </a:ext>
            </a:extLst>
          </p:cNvPr>
          <p:cNvSpPr txBox="1"/>
          <p:nvPr/>
        </p:nvSpPr>
        <p:spPr>
          <a:xfrm>
            <a:off x="1634604" y="402105"/>
            <a:ext cx="893026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ea typeface="Roboto" pitchFamily="2" charset="0"/>
              </a:rPr>
              <a:t>Sobre o Problema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A2B2EA-E680-4F64-B431-9ECC0C28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3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5B3BC-8735-486D-8859-1EE4071658CE}"/>
              </a:ext>
            </a:extLst>
          </p:cNvPr>
          <p:cNvSpPr/>
          <p:nvPr/>
        </p:nvSpPr>
        <p:spPr>
          <a:xfrm>
            <a:off x="1634604" y="2304733"/>
            <a:ext cx="8930267" cy="224882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C87958-23A4-4FBA-B855-8C118525359B}"/>
              </a:ext>
            </a:extLst>
          </p:cNvPr>
          <p:cNvSpPr/>
          <p:nvPr/>
        </p:nvSpPr>
        <p:spPr>
          <a:xfrm>
            <a:off x="2043904" y="2573374"/>
            <a:ext cx="901390" cy="8828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D9F9D0-C01C-423A-B394-BAA33EA05ED8}"/>
              </a:ext>
            </a:extLst>
          </p:cNvPr>
          <p:cNvSpPr/>
          <p:nvPr/>
        </p:nvSpPr>
        <p:spPr>
          <a:xfrm>
            <a:off x="3725669" y="2573374"/>
            <a:ext cx="901390" cy="8828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E324A2-46A1-4815-B8D9-D2F15B641D7C}"/>
              </a:ext>
            </a:extLst>
          </p:cNvPr>
          <p:cNvSpPr/>
          <p:nvPr/>
        </p:nvSpPr>
        <p:spPr>
          <a:xfrm>
            <a:off x="5511130" y="2573375"/>
            <a:ext cx="901390" cy="8828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61F3EC-A3F2-4245-87AB-4621C7441453}"/>
              </a:ext>
            </a:extLst>
          </p:cNvPr>
          <p:cNvSpPr/>
          <p:nvPr/>
        </p:nvSpPr>
        <p:spPr>
          <a:xfrm>
            <a:off x="7294903" y="2573374"/>
            <a:ext cx="901390" cy="8828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47403C-4D79-420C-990B-67097160C0AD}"/>
              </a:ext>
            </a:extLst>
          </p:cNvPr>
          <p:cNvSpPr/>
          <p:nvPr/>
        </p:nvSpPr>
        <p:spPr>
          <a:xfrm>
            <a:off x="9087334" y="2573374"/>
            <a:ext cx="901390" cy="8828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D5DAF-2C04-482B-A01E-6610571F8052}"/>
              </a:ext>
            </a:extLst>
          </p:cNvPr>
          <p:cNvSpPr txBox="1"/>
          <p:nvPr/>
        </p:nvSpPr>
        <p:spPr>
          <a:xfrm>
            <a:off x="1667741" y="3590059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LONGO TEMPO DE ESPERA</a:t>
            </a: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222EB-115A-4807-9401-3675EBB21844}"/>
              </a:ext>
            </a:extLst>
          </p:cNvPr>
          <p:cNvSpPr txBox="1"/>
          <p:nvPr/>
        </p:nvSpPr>
        <p:spPr>
          <a:xfrm>
            <a:off x="3347604" y="3590057"/>
            <a:ext cx="16608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GRANDES QUANTIDADES DE FILA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CEF08-C44F-41A2-86E9-082EAF1A3973}"/>
              </a:ext>
            </a:extLst>
          </p:cNvPr>
          <p:cNvSpPr txBox="1"/>
          <p:nvPr/>
        </p:nvSpPr>
        <p:spPr>
          <a:xfrm>
            <a:off x="5140035" y="3590056"/>
            <a:ext cx="16608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FALTA DE FUNCIONÁRIOS NO CAIXA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3C2B2D-C197-4609-A22B-D380E944A0C3}"/>
              </a:ext>
            </a:extLst>
          </p:cNvPr>
          <p:cNvSpPr txBox="1"/>
          <p:nvPr/>
        </p:nvSpPr>
        <p:spPr>
          <a:xfrm>
            <a:off x="6923808" y="3590057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DESISTÊNCIA DOS CLIENTES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E11C9F-D08E-4A81-B90A-2A0D7A850B14}"/>
              </a:ext>
            </a:extLst>
          </p:cNvPr>
          <p:cNvSpPr txBox="1"/>
          <p:nvPr/>
        </p:nvSpPr>
        <p:spPr>
          <a:xfrm>
            <a:off x="8543058" y="3590057"/>
            <a:ext cx="19985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DESINFORMAÇÃO DOS HORÁRIOS DE PICO</a:t>
            </a:r>
          </a:p>
        </p:txBody>
      </p:sp>
      <p:pic>
        <p:nvPicPr>
          <p:cNvPr id="26" name="Graphic 26" descr="Stopwatch">
            <a:extLst>
              <a:ext uri="{FF2B5EF4-FFF2-40B4-BE49-F238E27FC236}">
                <a16:creationId xmlns:a16="http://schemas.microsoft.com/office/drawing/2014/main" id="{4C922330-50B2-4BAA-99A9-351C0F799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7118" y="2738003"/>
            <a:ext cx="533401" cy="550719"/>
          </a:xfrm>
          <a:prstGeom prst="rect">
            <a:avLst/>
          </a:prstGeom>
        </p:spPr>
      </p:pic>
      <p:pic>
        <p:nvPicPr>
          <p:cNvPr id="27" name="Graphic 27" descr="Periodic Graph">
            <a:extLst>
              <a:ext uri="{FF2B5EF4-FFF2-40B4-BE49-F238E27FC236}">
                <a16:creationId xmlns:a16="http://schemas.microsoft.com/office/drawing/2014/main" id="{F51986D7-7110-40D9-9D24-A73DE39D7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300" y="2729344"/>
            <a:ext cx="559378" cy="568037"/>
          </a:xfrm>
          <a:prstGeom prst="rect">
            <a:avLst/>
          </a:prstGeom>
        </p:spPr>
      </p:pic>
      <p:pic>
        <p:nvPicPr>
          <p:cNvPr id="28" name="Graphic 28" descr="Group">
            <a:extLst>
              <a:ext uri="{FF2B5EF4-FFF2-40B4-BE49-F238E27FC236}">
                <a16:creationId xmlns:a16="http://schemas.microsoft.com/office/drawing/2014/main" id="{B3A8CCD0-97E6-4343-9567-5D537C188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3993" y="2733674"/>
            <a:ext cx="568037" cy="568037"/>
          </a:xfrm>
          <a:prstGeom prst="rect">
            <a:avLst/>
          </a:prstGeom>
        </p:spPr>
      </p:pic>
      <p:pic>
        <p:nvPicPr>
          <p:cNvPr id="29" name="Graphic 29" descr="Users">
            <a:extLst>
              <a:ext uri="{FF2B5EF4-FFF2-40B4-BE49-F238E27FC236}">
                <a16:creationId xmlns:a16="http://schemas.microsoft.com/office/drawing/2014/main" id="{88A59072-2411-465D-9BB1-7B50FC2E7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1232" y="2694709"/>
            <a:ext cx="628650" cy="628650"/>
          </a:xfrm>
          <a:prstGeom prst="rect">
            <a:avLst/>
          </a:prstGeom>
        </p:spPr>
      </p:pic>
      <p:pic>
        <p:nvPicPr>
          <p:cNvPr id="30" name="Graphic 30" descr="Badge Unfollow">
            <a:extLst>
              <a:ext uri="{FF2B5EF4-FFF2-40B4-BE49-F238E27FC236}">
                <a16:creationId xmlns:a16="http://schemas.microsoft.com/office/drawing/2014/main" id="{4A261722-C4BE-4CDE-B8CB-AD3D68E3D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1789" y="2690378"/>
            <a:ext cx="619992" cy="645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BAE1C0-F068-458D-B82E-91AA12AAD165}"/>
              </a:ext>
            </a:extLst>
          </p:cNvPr>
          <p:cNvSpPr txBox="1"/>
          <p:nvPr/>
        </p:nvSpPr>
        <p:spPr>
          <a:xfrm>
            <a:off x="247650" y="6395605"/>
            <a:ext cx="43191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FFFF"/>
                </a:solidFill>
              </a:rPr>
              <a:t>Fontes: </a:t>
            </a:r>
            <a:r>
              <a:rPr lang="en-US" sz="1200" err="1">
                <a:solidFill>
                  <a:srgbClr val="FFFFFF"/>
                </a:solidFill>
              </a:rPr>
              <a:t>NewTrade</a:t>
            </a:r>
            <a:r>
              <a:rPr lang="en-US" sz="1200">
                <a:solidFill>
                  <a:srgbClr val="FFFFFF"/>
                </a:solidFill>
              </a:rPr>
              <a:t>, Casa </a:t>
            </a:r>
            <a:r>
              <a:rPr lang="en-US" sz="1200" err="1">
                <a:solidFill>
                  <a:srgbClr val="FFFFFF"/>
                </a:solidFill>
              </a:rPr>
              <a:t>Magalhães</a:t>
            </a:r>
            <a:r>
              <a:rPr lang="en-US" sz="1200">
                <a:solidFill>
                  <a:srgbClr val="FFFFFF"/>
                </a:solidFill>
              </a:rPr>
              <a:t>, </a:t>
            </a:r>
            <a:r>
              <a:rPr lang="en-US" sz="1200" err="1">
                <a:solidFill>
                  <a:srgbClr val="FFFFFF"/>
                </a:solidFill>
              </a:rPr>
              <a:t>Infogram</a:t>
            </a:r>
            <a:r>
              <a:rPr lang="en-US" sz="1200">
                <a:solidFill>
                  <a:srgbClr val="FFFFFF"/>
                </a:solidFill>
              </a:rPr>
              <a:t>, </a:t>
            </a:r>
            <a:r>
              <a:rPr lang="en-US" sz="1200" err="1">
                <a:solidFill>
                  <a:srgbClr val="FFFFFF"/>
                </a:solidFill>
              </a:rPr>
              <a:t>Apas</a:t>
            </a:r>
            <a:r>
              <a:rPr lang="en-US" sz="1200">
                <a:solidFill>
                  <a:srgbClr val="FFFFFF"/>
                </a:solidFill>
              </a:rPr>
              <a:t> Show, </a:t>
            </a:r>
            <a:r>
              <a:rPr lang="en-US" sz="1200" err="1">
                <a:solidFill>
                  <a:srgbClr val="FFFFFF"/>
                </a:solidFill>
              </a:rPr>
              <a:t>ViaSoft</a:t>
            </a:r>
            <a:endParaRPr lang="en-US" sz="12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2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404D32C-2A36-4C7C-BD80-3A6A2C02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1AB978-A004-42B9-B841-D55256E5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54262" cy="6854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8A31C-E118-43BB-AC49-2340AD18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216" y="2917317"/>
            <a:ext cx="1443567" cy="1020288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</p:spPr>
        <p:txBody>
          <a:bodyPr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HLD</a:t>
            </a:r>
          </a:p>
        </p:txBody>
      </p:sp>
    </p:spTree>
    <p:extLst>
      <p:ext uri="{BB962C8B-B14F-4D97-AF65-F5344CB8AC3E}">
        <p14:creationId xmlns:p14="http://schemas.microsoft.com/office/powerpoint/2010/main" val="2393212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88B3796-D161-494E-A8A5-9D64B414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  <p:pic>
        <p:nvPicPr>
          <p:cNvPr id="8" name="Espaço Reservado para Conteúdo 7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388A0F-9B96-4BC0-B3B3-A3E2C7B9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F221E7A-0369-C846-9D30-43E3ABE2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2F34A0-4A5B-5D4F-BDEC-4374A03C1121}"/>
              </a:ext>
            </a:extLst>
          </p:cNvPr>
          <p:cNvSpPr txBox="1">
            <a:spLocks/>
          </p:cNvSpPr>
          <p:nvPr/>
        </p:nvSpPr>
        <p:spPr>
          <a:xfrm>
            <a:off x="5374216" y="2918856"/>
            <a:ext cx="1443567" cy="102028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FFFF"/>
                </a:solidFill>
              </a:rPr>
              <a:t>LLD</a:t>
            </a:r>
          </a:p>
        </p:txBody>
      </p:sp>
    </p:spTree>
    <p:extLst>
      <p:ext uri="{BB962C8B-B14F-4D97-AF65-F5344CB8AC3E}">
        <p14:creationId xmlns:p14="http://schemas.microsoft.com/office/powerpoint/2010/main" val="146317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E3BBC-36CD-4F88-9FF7-C829BFF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3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6</a:t>
            </a:fld>
            <a:endParaRPr lang="en-US" sz="1800">
              <a:solidFill>
                <a:schemeClr val="bg1">
                  <a:lumMod val="10000"/>
                  <a:lumOff val="90000"/>
                </a:schemeClr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AC68-B3D5-46D7-9183-BCE761C6B2E2}"/>
              </a:ext>
            </a:extLst>
          </p:cNvPr>
          <p:cNvSpPr txBox="1"/>
          <p:nvPr/>
        </p:nvSpPr>
        <p:spPr>
          <a:xfrm>
            <a:off x="4019146" y="3576177"/>
            <a:ext cx="4557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BPMN’s </a:t>
            </a:r>
            <a:r>
              <a:rPr lang="en-US" sz="3600" err="1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Legado</a:t>
            </a:r>
            <a:endParaRPr lang="en-US" sz="2800">
              <a:latin typeface="Poppins" panose="0000050000000000000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6E90928-A880-455E-929E-2D78028E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1918412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65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6" y="148795"/>
            <a:ext cx="8352605" cy="80249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BPMN – </a:t>
            </a:r>
            <a:r>
              <a:rPr lang="en-US" sz="2400" b="1" dirty="0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Captura</a:t>
            </a:r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 do Sensor (</a:t>
            </a:r>
            <a:r>
              <a:rPr lang="en-US" sz="2400" b="1" dirty="0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Legado</a:t>
            </a:r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99CE9EF7-03F2-403A-A1EE-382A772D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332" y="2724040"/>
            <a:ext cx="5363737" cy="187008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91F507C-23C5-4734-96F7-EE8ED0B8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7" y="1328097"/>
            <a:ext cx="5744736" cy="46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992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6" y="148795"/>
            <a:ext cx="8352605" cy="80249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BPMN – </a:t>
            </a:r>
            <a:r>
              <a:rPr lang="en-US" sz="2400" b="1" dirty="0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Monitoramento</a:t>
            </a:r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 (</a:t>
            </a:r>
            <a:r>
              <a:rPr lang="en-US" sz="2400" b="1" dirty="0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legado</a:t>
            </a:r>
            <a:r>
              <a:rPr lang="en-US" sz="2400" b="1" dirty="0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235634AB-482C-4EAF-8276-618E3A9B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68" y="1589398"/>
            <a:ext cx="9861395" cy="366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753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83D15-D211-408D-8552-DDC941C6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20A6A32-34E2-43E0-A7C3-BED57485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789" y="4382861"/>
            <a:ext cx="7092175" cy="2116010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8AD9BAA-3E54-4424-9A7D-F343BB94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90" y="912670"/>
            <a:ext cx="7092175" cy="32298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9D5903-B8E0-4170-8341-91D26D2E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549" y="139502"/>
            <a:ext cx="8352605" cy="802493"/>
          </a:xfrm>
        </p:spPr>
        <p:txBody>
          <a:bodyPr>
            <a:norm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BPMN – Sub-processos  - </a:t>
            </a:r>
            <a:r>
              <a:rPr lang="en-US" sz="2400" b="1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Monitoramento</a:t>
            </a:r>
            <a:r>
              <a:rPr lang="en-US" sz="2400" b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 (</a:t>
            </a:r>
            <a:r>
              <a:rPr lang="en-US" sz="2400" b="1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legado</a:t>
            </a:r>
            <a:r>
              <a:rPr lang="en-US" sz="2400" b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71287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Personalizada 1">
      <a:dk1>
        <a:sysClr val="windowText" lastClr="000000"/>
      </a:dk1>
      <a:lt1>
        <a:srgbClr val="26262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213</Words>
  <Application>Microsoft Office PowerPoint</Application>
  <PresentationFormat>Widescreen</PresentationFormat>
  <Paragraphs>76</Paragraphs>
  <Slides>29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Poppins</vt:lpstr>
      <vt:lpstr>Roboto</vt:lpstr>
      <vt:lpstr>Office Theme</vt:lpstr>
      <vt:lpstr>Apresentação do PowerPoint</vt:lpstr>
      <vt:lpstr>Apresentação do PowerPoint</vt:lpstr>
      <vt:lpstr>Apresentação do PowerPoint</vt:lpstr>
      <vt:lpstr>HLD</vt:lpstr>
      <vt:lpstr>Apresentação do PowerPoint</vt:lpstr>
      <vt:lpstr>Apresentação do PowerPoint</vt:lpstr>
      <vt:lpstr>BPMN – Captura do Sensor (Legado)</vt:lpstr>
      <vt:lpstr>BPMN – Monitoramento (legado)</vt:lpstr>
      <vt:lpstr>BPMN – Sub-processos  - Monitoramento (legado)</vt:lpstr>
      <vt:lpstr>Apresentação do PowerPoint</vt:lpstr>
      <vt:lpstr>Problematização – Novo Módulo</vt:lpstr>
      <vt:lpstr>Contextualização - Dados</vt:lpstr>
      <vt:lpstr>Apresentação do PowerPoint</vt:lpstr>
      <vt:lpstr>Apresentação do PowerPoint</vt:lpstr>
      <vt:lpstr>BPMN – Monitoramento (Novo Módulo)</vt:lpstr>
      <vt:lpstr>BPMN – Sub-processos do Monitoramento</vt:lpstr>
      <vt:lpstr>Apresentação do PowerPoint</vt:lpstr>
      <vt:lpstr>Apresentação do PowerPoint</vt:lpstr>
      <vt:lpstr>Novas Demandas – Sprint 2</vt:lpstr>
      <vt:lpstr>Atualizações na modelagem do Banco de Dados</vt:lpstr>
      <vt:lpstr>API de Monitoramento do Hardware</vt:lpstr>
      <vt:lpstr>Apresentação do PowerPoint</vt:lpstr>
      <vt:lpstr>Apresentação do PowerPoint</vt:lpstr>
      <vt:lpstr>Apresentação do PowerPoint</vt:lpstr>
      <vt:lpstr>Apresentação do PowerPoint</vt:lpstr>
      <vt:lpstr>Cliente Java Desktop AWS</vt:lpstr>
      <vt:lpstr>Proposta de Inovação</vt:lpstr>
      <vt:lpstr>Ferramenta de Gestão: Microsoft Planner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Felipe Azevedo</cp:lastModifiedBy>
  <cp:revision>1</cp:revision>
  <dcterms:created xsi:type="dcterms:W3CDTF">2020-09-08T16:08:17Z</dcterms:created>
  <dcterms:modified xsi:type="dcterms:W3CDTF">2020-10-27T14:26:22Z</dcterms:modified>
</cp:coreProperties>
</file>